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4"/>
    <p:sldMasterId id="2147483737" r:id="rId5"/>
    <p:sldMasterId id="2147483725" r:id="rId6"/>
    <p:sldMasterId id="2147483731" r:id="rId7"/>
  </p:sldMasterIdLst>
  <p:notesMasterIdLst>
    <p:notesMasterId r:id="rId27"/>
  </p:notesMasterIdLst>
  <p:handoutMasterIdLst>
    <p:handoutMasterId r:id="rId28"/>
  </p:handoutMasterIdLst>
  <p:sldIdLst>
    <p:sldId id="279" r:id="rId8"/>
    <p:sldId id="280" r:id="rId9"/>
    <p:sldId id="267" r:id="rId10"/>
    <p:sldId id="284" r:id="rId11"/>
    <p:sldId id="289" r:id="rId12"/>
    <p:sldId id="291" r:id="rId13"/>
    <p:sldId id="292" r:id="rId14"/>
    <p:sldId id="293" r:id="rId15"/>
    <p:sldId id="294" r:id="rId16"/>
    <p:sldId id="295" r:id="rId17"/>
    <p:sldId id="296" r:id="rId18"/>
    <p:sldId id="297" r:id="rId19"/>
    <p:sldId id="302" r:id="rId20"/>
    <p:sldId id="298" r:id="rId21"/>
    <p:sldId id="299" r:id="rId22"/>
    <p:sldId id="300" r:id="rId23"/>
    <p:sldId id="301" r:id="rId24"/>
    <p:sldId id="263" r:id="rId25"/>
    <p:sldId id="277" r:id="rId26"/>
  </p:sldIdLst>
  <p:sldSz cx="9144000" cy="5143500" type="screen16x9"/>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A09E"/>
    <a:srgbClr val="4D4D4C"/>
    <a:srgbClr val="00C5CA"/>
    <a:srgbClr val="0BB1AE"/>
    <a:srgbClr val="D1DC48"/>
    <a:srgbClr val="35B5AF"/>
    <a:srgbClr val="ADB735"/>
    <a:srgbClr val="4243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988" autoAdjust="0"/>
    <p:restoredTop sz="86373" autoAdjust="0"/>
  </p:normalViewPr>
  <p:slideViewPr>
    <p:cSldViewPr snapToGrid="0" snapToObjects="1">
      <p:cViewPr>
        <p:scale>
          <a:sx n="160" d="100"/>
          <a:sy n="160" d="100"/>
        </p:scale>
        <p:origin x="-80" y="82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7" d="100"/>
          <a:sy n="57" d="100"/>
        </p:scale>
        <p:origin x="283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9BCBA40B-53A7-4361-8D44-A4CD8F38F931}" type="datetimeFigureOut">
              <a:rPr lang="en-US"/>
              <a:pPr>
                <a:defRPr/>
              </a:pPr>
              <a:t>5/1/18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BFB58831-C5B7-4D2A-94B8-536E90B5284B}" type="slidenum">
              <a:rPr lang="en-US"/>
              <a:pPr/>
              <a:t>‹#›</a:t>
            </a:fld>
            <a:endParaRPr lang="en-US"/>
          </a:p>
        </p:txBody>
      </p:sp>
      <p:sp>
        <p:nvSpPr>
          <p:cNvPr id="6" name="Header Placeholder 5"/>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BB24F115-9F68-4B71-8BB4-76DE948C310A}" type="datetimeFigureOut">
              <a:rPr lang="en-US"/>
              <a:pPr>
                <a:defRPr/>
              </a:pPr>
              <a:t>5/1/18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DE886B9A-70CE-40D2-BA80-94642A0BD80D}" type="slidenum">
              <a:rPr lang="en-US"/>
              <a:pPr/>
              <a:t>‹#›</a:t>
            </a:fld>
            <a:endParaRPr lang="en-US"/>
          </a:p>
        </p:txBody>
      </p:sp>
    </p:spTree>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lienbildplatzhalter 1"/>
          <p:cNvSpPr>
            <a:spLocks noGrp="1" noRot="1" noChangeAspect="1" noTextEdit="1"/>
          </p:cNvSpPr>
          <p:nvPr>
            <p:ph type="sldImg"/>
          </p:nvPr>
        </p:nvSpPr>
        <p:spPr bwMode="auto">
          <a:noFill/>
          <a:ln>
            <a:solidFill>
              <a:srgbClr val="000000"/>
            </a:solidFill>
            <a:miter lim="800000"/>
            <a:headEnd/>
            <a:tailEnd/>
          </a:ln>
        </p:spPr>
      </p:sp>
      <p:sp>
        <p:nvSpPr>
          <p:cNvPr id="21507"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dirty="0"/>
              <a:t>CP</a:t>
            </a:r>
            <a:r>
              <a:rPr lang="de-DE" baseline="0" dirty="0"/>
              <a:t> = 1st Committment period and 2nd committment period. </a:t>
            </a:r>
            <a:endParaRPr lang="de-DE" dirty="0"/>
          </a:p>
          <a:p>
            <a:pPr>
              <a:spcBef>
                <a:spcPct val="0"/>
              </a:spcBef>
            </a:pPr>
            <a:endParaRPr lang="de-DE" dirty="0"/>
          </a:p>
        </p:txBody>
      </p:sp>
      <p:sp>
        <p:nvSpPr>
          <p:cNvPr id="21508" name="Foliennummernplatzhalter 3"/>
          <p:cNvSpPr>
            <a:spLocks noGrp="1"/>
          </p:cNvSpPr>
          <p:nvPr>
            <p:ph type="sldNum" sz="quarter" idx="5"/>
          </p:nvPr>
        </p:nvSpPr>
        <p:spPr bwMode="auto">
          <a:noFill/>
          <a:ln>
            <a:miter lim="800000"/>
            <a:headEnd/>
            <a:tailEnd/>
          </a:ln>
        </p:spPr>
        <p:txBody>
          <a:bodyPr/>
          <a:lstStyle/>
          <a:p>
            <a:fld id="{036B56A8-F3F0-4D60-BD38-DB6A35706642}" type="slidenum">
              <a:rPr lang="en-US"/>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lienbildplatzhalter 1"/>
          <p:cNvSpPr>
            <a:spLocks noGrp="1" noRot="1" noChangeAspect="1" noTextEdit="1"/>
          </p:cNvSpPr>
          <p:nvPr>
            <p:ph type="sldImg"/>
          </p:nvPr>
        </p:nvSpPr>
        <p:spPr bwMode="auto">
          <a:noFill/>
          <a:ln>
            <a:solidFill>
              <a:srgbClr val="000000"/>
            </a:solidFill>
            <a:miter lim="800000"/>
            <a:headEnd/>
            <a:tailEnd/>
          </a:ln>
        </p:spPr>
      </p:sp>
      <p:sp>
        <p:nvSpPr>
          <p:cNvPr id="39939"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en-US"/>
              <a:t> Improving the regulations and monitoring of financial markets and institutions.</a:t>
            </a:r>
          </a:p>
          <a:p>
            <a:pPr>
              <a:spcBef>
                <a:spcPct val="0"/>
              </a:spcBef>
              <a:buFontTx/>
              <a:buChar char="•"/>
            </a:pPr>
            <a:r>
              <a:rPr lang="en-US"/>
              <a:t> Encouraging development assistance and foreign direct investment to regions where the need is greatest.</a:t>
            </a:r>
          </a:p>
          <a:p>
            <a:pPr>
              <a:spcBef>
                <a:spcPct val="0"/>
              </a:spcBef>
              <a:buFontTx/>
              <a:buChar char="•"/>
            </a:pPr>
            <a:r>
              <a:rPr lang="en-US"/>
              <a:t> Earning Carbon Credits from developed countries reduced inequalities in developing rural areas and increased the income to some extent.</a:t>
            </a:r>
            <a:endParaRPr lang="de-DE"/>
          </a:p>
        </p:txBody>
      </p:sp>
      <p:sp>
        <p:nvSpPr>
          <p:cNvPr id="39940" name="Foliennummernplatzhalter 3"/>
          <p:cNvSpPr>
            <a:spLocks noGrp="1"/>
          </p:cNvSpPr>
          <p:nvPr>
            <p:ph type="sldNum" sz="quarter" idx="5"/>
          </p:nvPr>
        </p:nvSpPr>
        <p:spPr bwMode="auto">
          <a:noFill/>
          <a:ln>
            <a:miter lim="800000"/>
            <a:headEnd/>
            <a:tailEnd/>
          </a:ln>
        </p:spPr>
        <p:txBody>
          <a:bodyPr/>
          <a:lstStyle/>
          <a:p>
            <a:fld id="{23F9D654-A43D-4C4B-BEE9-9CE8A6D30F79}" type="slidenum">
              <a:rPr lang="en-US"/>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olienbildplatzhalter 1"/>
          <p:cNvSpPr>
            <a:spLocks noGrp="1" noRot="1" noChangeAspect="1" noTextEdit="1"/>
          </p:cNvSpPr>
          <p:nvPr>
            <p:ph type="sldImg"/>
          </p:nvPr>
        </p:nvSpPr>
        <p:spPr bwMode="auto">
          <a:noFill/>
          <a:ln>
            <a:solidFill>
              <a:srgbClr val="000000"/>
            </a:solidFill>
            <a:miter lim="800000"/>
            <a:headEnd/>
            <a:tailEnd/>
          </a:ln>
        </p:spPr>
      </p:sp>
      <p:sp>
        <p:nvSpPr>
          <p:cNvPr id="41987"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a:t>Sustainable production and availability.</a:t>
            </a:r>
          </a:p>
          <a:p>
            <a:pPr>
              <a:spcBef>
                <a:spcPct val="0"/>
              </a:spcBef>
              <a:buFontTx/>
              <a:buChar char="•"/>
            </a:pPr>
            <a:r>
              <a:rPr lang="de-DE"/>
              <a:t>Improved biomass fuel harvesting, collection, transportation handling.</a:t>
            </a:r>
          </a:p>
          <a:p>
            <a:pPr>
              <a:spcBef>
                <a:spcPct val="0"/>
              </a:spcBef>
              <a:buFontTx/>
              <a:buChar char="•"/>
            </a:pPr>
            <a:r>
              <a:rPr lang="de-DE"/>
              <a:t>Improved biomass storage and its coverage helped in protecting Gross Calorific Value and quality.</a:t>
            </a:r>
          </a:p>
          <a:p>
            <a:pPr>
              <a:spcBef>
                <a:spcPct val="0"/>
              </a:spcBef>
              <a:buFontTx/>
              <a:buChar char="•"/>
            </a:pPr>
            <a:r>
              <a:rPr lang="de-DE"/>
              <a:t>Utilisation of various biomass fuels.</a:t>
            </a:r>
          </a:p>
          <a:p>
            <a:pPr>
              <a:spcBef>
                <a:spcPct val="0"/>
              </a:spcBef>
              <a:buFontTx/>
              <a:buChar char="•"/>
            </a:pPr>
            <a:r>
              <a:rPr lang="de-DE"/>
              <a:t>Increased availability of biomass.</a:t>
            </a:r>
          </a:p>
        </p:txBody>
      </p:sp>
      <p:sp>
        <p:nvSpPr>
          <p:cNvPr id="41988" name="Foliennummernplatzhalter 3"/>
          <p:cNvSpPr>
            <a:spLocks noGrp="1"/>
          </p:cNvSpPr>
          <p:nvPr>
            <p:ph type="sldNum" sz="quarter" idx="5"/>
          </p:nvPr>
        </p:nvSpPr>
        <p:spPr bwMode="auto">
          <a:noFill/>
          <a:ln>
            <a:miter lim="800000"/>
            <a:headEnd/>
            <a:tailEnd/>
          </a:ln>
        </p:spPr>
        <p:txBody>
          <a:bodyPr/>
          <a:lstStyle/>
          <a:p>
            <a:fld id="{F919235A-CFBE-4A8D-A157-C3F53EDB2CB0}" type="slidenum">
              <a:rPr lang="en-US"/>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lienbildplatzhalter 1"/>
          <p:cNvSpPr>
            <a:spLocks noGrp="1" noRot="1" noChangeAspect="1" noTextEdit="1"/>
          </p:cNvSpPr>
          <p:nvPr>
            <p:ph type="sldImg"/>
          </p:nvPr>
        </p:nvSpPr>
        <p:spPr bwMode="auto">
          <a:noFill/>
          <a:ln>
            <a:solidFill>
              <a:srgbClr val="000000"/>
            </a:solidFill>
            <a:miter lim="800000"/>
            <a:headEnd/>
            <a:tailEnd/>
          </a:ln>
        </p:spPr>
      </p:sp>
      <p:sp>
        <p:nvSpPr>
          <p:cNvPr id="44035"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dirty="0"/>
              <a:t>Developing Green Belt areas inside and outside the project boundaries.</a:t>
            </a:r>
          </a:p>
          <a:p>
            <a:pPr>
              <a:spcBef>
                <a:spcPct val="0"/>
              </a:spcBef>
              <a:buFontTx/>
              <a:buChar char="•"/>
            </a:pPr>
            <a:r>
              <a:rPr lang="de-DE" dirty="0"/>
              <a:t>Tree plantation in the region.</a:t>
            </a:r>
          </a:p>
          <a:p>
            <a:pPr>
              <a:spcBef>
                <a:spcPct val="0"/>
              </a:spcBef>
              <a:buFontTx/>
              <a:buChar char="•"/>
            </a:pPr>
            <a:r>
              <a:rPr lang="de-DE" dirty="0"/>
              <a:t>More than 5000 trees developed inside the project area.</a:t>
            </a:r>
          </a:p>
          <a:p>
            <a:pPr>
              <a:spcBef>
                <a:spcPct val="0"/>
              </a:spcBef>
              <a:buFontTx/>
              <a:buChar char="•"/>
            </a:pPr>
            <a:r>
              <a:rPr lang="de-DE" dirty="0"/>
              <a:t>Air and water pollution control systems are in place. </a:t>
            </a:r>
          </a:p>
        </p:txBody>
      </p:sp>
      <p:sp>
        <p:nvSpPr>
          <p:cNvPr id="44036" name="Foliennummernplatzhalter 3"/>
          <p:cNvSpPr>
            <a:spLocks noGrp="1"/>
          </p:cNvSpPr>
          <p:nvPr>
            <p:ph type="sldNum" sz="quarter" idx="5"/>
          </p:nvPr>
        </p:nvSpPr>
        <p:spPr bwMode="auto">
          <a:noFill/>
          <a:ln>
            <a:miter lim="800000"/>
            <a:headEnd/>
            <a:tailEnd/>
          </a:ln>
        </p:spPr>
        <p:txBody>
          <a:bodyPr/>
          <a:lstStyle/>
          <a:p>
            <a:fld id="{A0C69A9E-1C3F-4AF7-BC76-8E17FFD13A71}" type="slidenum">
              <a:rPr lang="en-US"/>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lienbildplatzhalter 1"/>
          <p:cNvSpPr>
            <a:spLocks noGrp="1" noRot="1" noChangeAspect="1" noTextEdit="1"/>
          </p:cNvSpPr>
          <p:nvPr>
            <p:ph type="sldImg"/>
          </p:nvPr>
        </p:nvSpPr>
        <p:spPr bwMode="auto">
          <a:noFill/>
          <a:ln>
            <a:solidFill>
              <a:srgbClr val="000000"/>
            </a:solidFill>
            <a:miter lim="800000"/>
            <a:headEnd/>
            <a:tailEnd/>
          </a:ln>
        </p:spPr>
      </p:sp>
      <p:sp>
        <p:nvSpPr>
          <p:cNvPr id="46083"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a:t>Constructed water pond for wild life.</a:t>
            </a:r>
          </a:p>
          <a:p>
            <a:pPr>
              <a:spcBef>
                <a:spcPct val="0"/>
              </a:spcBef>
              <a:buFontTx/>
              <a:buChar char="•"/>
            </a:pPr>
            <a:r>
              <a:rPr lang="de-DE"/>
              <a:t>Provided CCTV cameras to monitor the activities of tigers.</a:t>
            </a:r>
          </a:p>
          <a:p>
            <a:pPr>
              <a:spcBef>
                <a:spcPct val="0"/>
              </a:spcBef>
              <a:buFontTx/>
              <a:buChar char="•"/>
            </a:pPr>
            <a:r>
              <a:rPr lang="de-DE"/>
              <a:t>Provided biogas plant in vllage for stopping tree cutting.</a:t>
            </a:r>
          </a:p>
          <a:p>
            <a:pPr>
              <a:spcBef>
                <a:spcPct val="0"/>
              </a:spcBef>
              <a:buFontTx/>
              <a:buChar char="•"/>
            </a:pPr>
            <a:r>
              <a:rPr lang="de-DE"/>
              <a:t>Scholarships to meritorious girl students living on the periphery tof tiger reserve.</a:t>
            </a:r>
          </a:p>
        </p:txBody>
      </p:sp>
      <p:sp>
        <p:nvSpPr>
          <p:cNvPr id="46084" name="Foliennummernplatzhalter 3"/>
          <p:cNvSpPr>
            <a:spLocks noGrp="1"/>
          </p:cNvSpPr>
          <p:nvPr>
            <p:ph type="sldNum" sz="quarter" idx="5"/>
          </p:nvPr>
        </p:nvSpPr>
        <p:spPr bwMode="auto">
          <a:noFill/>
          <a:ln>
            <a:miter lim="800000"/>
            <a:headEnd/>
            <a:tailEnd/>
          </a:ln>
        </p:spPr>
        <p:txBody>
          <a:bodyPr/>
          <a:lstStyle/>
          <a:p>
            <a:fld id="{6CF09B79-0E3F-47AB-8928-F9F0170D88EF}" type="slidenum">
              <a:rPr lang="en-US"/>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lienbildplatzhalter 1"/>
          <p:cNvSpPr>
            <a:spLocks noGrp="1" noRot="1" noChangeAspect="1" noTextEdit="1"/>
          </p:cNvSpPr>
          <p:nvPr>
            <p:ph type="sldImg"/>
          </p:nvPr>
        </p:nvSpPr>
        <p:spPr bwMode="auto">
          <a:noFill/>
          <a:ln>
            <a:solidFill>
              <a:srgbClr val="000000"/>
            </a:solidFill>
            <a:miter lim="800000"/>
            <a:headEnd/>
            <a:tailEnd/>
          </a:ln>
        </p:spPr>
      </p:sp>
      <p:sp>
        <p:nvSpPr>
          <p:cNvPr id="48131"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dirty="0"/>
              <a:t>No dispute with any kind of stakehloders.</a:t>
            </a:r>
          </a:p>
          <a:p>
            <a:pPr>
              <a:spcBef>
                <a:spcPct val="0"/>
              </a:spcBef>
              <a:buFontTx/>
              <a:buChar char="•"/>
            </a:pPr>
            <a:r>
              <a:rPr lang="de-DE" dirty="0"/>
              <a:t>No industrial dispute.</a:t>
            </a:r>
          </a:p>
          <a:p>
            <a:pPr>
              <a:spcBef>
                <a:spcPct val="0"/>
              </a:spcBef>
              <a:buFontTx/>
              <a:buChar char="•"/>
            </a:pPr>
            <a:r>
              <a:rPr lang="de-DE" dirty="0"/>
              <a:t>All kinds of corporate policies as per prevailing laws in place.</a:t>
            </a:r>
          </a:p>
          <a:p>
            <a:pPr>
              <a:spcBef>
                <a:spcPct val="0"/>
              </a:spcBef>
              <a:buFontTx/>
              <a:buChar char="•"/>
            </a:pPr>
            <a:r>
              <a:rPr lang="de-DE" dirty="0"/>
              <a:t>Projects are pioneers and role model for Government Institutions for making new policy frameworks.</a:t>
            </a:r>
          </a:p>
        </p:txBody>
      </p:sp>
      <p:sp>
        <p:nvSpPr>
          <p:cNvPr id="48132" name="Foliennummernplatzhalter 3"/>
          <p:cNvSpPr>
            <a:spLocks noGrp="1"/>
          </p:cNvSpPr>
          <p:nvPr>
            <p:ph type="sldNum" sz="quarter" idx="5"/>
          </p:nvPr>
        </p:nvSpPr>
        <p:spPr bwMode="auto">
          <a:noFill/>
          <a:ln>
            <a:miter lim="800000"/>
            <a:headEnd/>
            <a:tailEnd/>
          </a:ln>
        </p:spPr>
        <p:txBody>
          <a:bodyPr/>
          <a:lstStyle/>
          <a:p>
            <a:fld id="{1259DC3B-6691-48B5-B1FF-906C7960BEF3}" type="slidenum">
              <a:rPr lang="en-US"/>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Folienbildplatzhalter 1"/>
          <p:cNvSpPr>
            <a:spLocks noGrp="1" noRot="1" noChangeAspect="1" noTextEdit="1"/>
          </p:cNvSpPr>
          <p:nvPr>
            <p:ph type="sldImg"/>
          </p:nvPr>
        </p:nvSpPr>
        <p:spPr bwMode="auto">
          <a:noFill/>
          <a:ln>
            <a:solidFill>
              <a:srgbClr val="000000"/>
            </a:solidFill>
            <a:miter lim="800000"/>
            <a:headEnd/>
            <a:tailEnd/>
          </a:ln>
        </p:spPr>
      </p:sp>
      <p:sp>
        <p:nvSpPr>
          <p:cNvPr id="50179"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a:t>Project is delivering in reducing emissions, sustainable development and also the technology transfer by utilising biomass as fuel.</a:t>
            </a:r>
          </a:p>
          <a:p>
            <a:pPr>
              <a:spcBef>
                <a:spcPct val="0"/>
              </a:spcBef>
              <a:buFontTx/>
              <a:buChar char="•"/>
            </a:pPr>
            <a:r>
              <a:rPr lang="de-DE"/>
              <a:t>Successfully delivered carbon credits in quantity, quality and time frame.</a:t>
            </a:r>
          </a:p>
        </p:txBody>
      </p:sp>
      <p:sp>
        <p:nvSpPr>
          <p:cNvPr id="50180" name="Foliennummernplatzhalter 3"/>
          <p:cNvSpPr>
            <a:spLocks noGrp="1"/>
          </p:cNvSpPr>
          <p:nvPr>
            <p:ph type="sldNum" sz="quarter" idx="5"/>
          </p:nvPr>
        </p:nvSpPr>
        <p:spPr bwMode="auto">
          <a:noFill/>
          <a:ln>
            <a:miter lim="800000"/>
            <a:headEnd/>
            <a:tailEnd/>
          </a:ln>
        </p:spPr>
        <p:txBody>
          <a:bodyPr/>
          <a:lstStyle/>
          <a:p>
            <a:fld id="{DF37616C-85DE-4AD6-9FE6-D55366AE9609}" type="slidenum">
              <a:rPr lang="en-US"/>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53252" name="Slide Number Placeholder 3"/>
          <p:cNvSpPr>
            <a:spLocks noGrp="1"/>
          </p:cNvSpPr>
          <p:nvPr>
            <p:ph type="sldNum" sz="quarter" idx="5"/>
          </p:nvPr>
        </p:nvSpPr>
        <p:spPr bwMode="auto">
          <a:noFill/>
          <a:ln>
            <a:miter lim="800000"/>
            <a:headEnd/>
            <a:tailEnd/>
          </a:ln>
        </p:spPr>
        <p:txBody>
          <a:bodyPr/>
          <a:lstStyle/>
          <a:p>
            <a:fld id="{F382798D-9112-4F16-9026-F27527292CE5}" type="slidenum">
              <a:rPr lang="en-US"/>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lienbildplatzhalter 1"/>
          <p:cNvSpPr>
            <a:spLocks noGrp="1" noRot="1" noChangeAspect="1" noTextEdit="1"/>
          </p:cNvSpPr>
          <p:nvPr>
            <p:ph type="sldImg"/>
          </p:nvPr>
        </p:nvSpPr>
        <p:spPr bwMode="auto">
          <a:noFill/>
          <a:ln>
            <a:solidFill>
              <a:srgbClr val="000000"/>
            </a:solidFill>
            <a:miter lim="800000"/>
            <a:headEnd/>
            <a:tailEnd/>
          </a:ln>
        </p:spPr>
      </p:sp>
      <p:sp>
        <p:nvSpPr>
          <p:cNvPr id="23555"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a:t>Kalpataru purchased Mustard Crop Residue and other biomass from farmers of about Euro 45 Million in last 15 years.</a:t>
            </a:r>
          </a:p>
        </p:txBody>
      </p:sp>
      <p:sp>
        <p:nvSpPr>
          <p:cNvPr id="23556" name="Foliennummernplatzhalter 3"/>
          <p:cNvSpPr>
            <a:spLocks noGrp="1"/>
          </p:cNvSpPr>
          <p:nvPr>
            <p:ph type="sldNum" sz="quarter" idx="5"/>
          </p:nvPr>
        </p:nvSpPr>
        <p:spPr bwMode="auto">
          <a:noFill/>
          <a:ln>
            <a:miter lim="800000"/>
            <a:headEnd/>
            <a:tailEnd/>
          </a:ln>
        </p:spPr>
        <p:txBody>
          <a:bodyPr/>
          <a:lstStyle/>
          <a:p>
            <a:fld id="{090278A5-9388-471F-8715-64F63C388161}" type="slidenum">
              <a:rPr lang="en-US"/>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lienbildplatzhalter 1"/>
          <p:cNvSpPr>
            <a:spLocks noGrp="1" noRot="1" noChangeAspect="1" noTextEdit="1"/>
          </p:cNvSpPr>
          <p:nvPr>
            <p:ph type="sldImg"/>
          </p:nvPr>
        </p:nvSpPr>
        <p:spPr bwMode="auto">
          <a:noFill/>
          <a:ln>
            <a:solidFill>
              <a:srgbClr val="000000"/>
            </a:solidFill>
            <a:miter lim="800000"/>
            <a:headEnd/>
            <a:tailEnd/>
          </a:ln>
        </p:spPr>
      </p:sp>
      <p:sp>
        <p:nvSpPr>
          <p:cNvPr id="25603"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a:t>Installed Street Lights.</a:t>
            </a:r>
          </a:p>
          <a:p>
            <a:pPr>
              <a:spcBef>
                <a:spcPct val="0"/>
              </a:spcBef>
              <a:buFontTx/>
              <a:buChar char="•"/>
            </a:pPr>
            <a:r>
              <a:rPr lang="de-DE"/>
              <a:t>Constructed Bust Stand, traffic circle, community hall, cow sheds.</a:t>
            </a:r>
          </a:p>
          <a:p>
            <a:pPr>
              <a:spcBef>
                <a:spcPct val="0"/>
              </a:spcBef>
              <a:buFontTx/>
              <a:buChar char="•"/>
            </a:pPr>
            <a:r>
              <a:rPr lang="de-DE"/>
              <a:t>Organise medical and health check up camps.</a:t>
            </a:r>
          </a:p>
          <a:p>
            <a:pPr>
              <a:spcBef>
                <a:spcPct val="0"/>
              </a:spcBef>
              <a:buFontTx/>
              <a:buChar char="•"/>
            </a:pPr>
            <a:r>
              <a:rPr lang="de-DE"/>
              <a:t>Started a dedicated Kalpataru Medical Center for all, on subsidised cost.</a:t>
            </a:r>
          </a:p>
        </p:txBody>
      </p:sp>
      <p:sp>
        <p:nvSpPr>
          <p:cNvPr id="25604" name="Foliennummernplatzhalter 3"/>
          <p:cNvSpPr>
            <a:spLocks noGrp="1"/>
          </p:cNvSpPr>
          <p:nvPr>
            <p:ph type="sldNum" sz="quarter" idx="5"/>
          </p:nvPr>
        </p:nvSpPr>
        <p:spPr bwMode="auto">
          <a:noFill/>
          <a:ln>
            <a:miter lim="800000"/>
            <a:headEnd/>
            <a:tailEnd/>
          </a:ln>
        </p:spPr>
        <p:txBody>
          <a:bodyPr/>
          <a:lstStyle/>
          <a:p>
            <a:fld id="{0EB3CE06-24B0-408C-82B9-08D072FB5082}" type="slidenum">
              <a:rPr lang="en-US"/>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lienbildplatzhalter 1"/>
          <p:cNvSpPr>
            <a:spLocks noGrp="1" noRot="1" noChangeAspect="1" noTextEdit="1"/>
          </p:cNvSpPr>
          <p:nvPr>
            <p:ph type="sldImg"/>
          </p:nvPr>
        </p:nvSpPr>
        <p:spPr bwMode="auto">
          <a:noFill/>
          <a:ln>
            <a:solidFill>
              <a:srgbClr val="000000"/>
            </a:solidFill>
            <a:miter lim="800000"/>
            <a:headEnd/>
            <a:tailEnd/>
          </a:ln>
        </p:spPr>
      </p:sp>
      <p:sp>
        <p:nvSpPr>
          <p:cNvPr id="27651"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dirty="0"/>
              <a:t>Provided Computers &amp; furniture, sports equipments to schools.</a:t>
            </a:r>
          </a:p>
          <a:p>
            <a:pPr>
              <a:spcBef>
                <a:spcPct val="0"/>
              </a:spcBef>
              <a:buFontTx/>
              <a:buChar char="•"/>
            </a:pPr>
            <a:r>
              <a:rPr lang="de-DE" dirty="0"/>
              <a:t>Scholarships to meritorious students for higher studies.</a:t>
            </a:r>
          </a:p>
          <a:p>
            <a:pPr>
              <a:spcBef>
                <a:spcPct val="0"/>
              </a:spcBef>
              <a:buFontTx/>
              <a:buChar char="•"/>
            </a:pPr>
            <a:r>
              <a:rPr lang="de-DE" dirty="0"/>
              <a:t>Constructed toilet blocks &amp; classes in Government Schools.</a:t>
            </a:r>
          </a:p>
          <a:p>
            <a:pPr>
              <a:spcBef>
                <a:spcPct val="0"/>
              </a:spcBef>
              <a:buFontTx/>
              <a:buChar char="•"/>
            </a:pPr>
            <a:r>
              <a:rPr lang="de-DE" dirty="0"/>
              <a:t>Provided training on Health, Safety and Environment in School etc.</a:t>
            </a:r>
          </a:p>
        </p:txBody>
      </p:sp>
      <p:sp>
        <p:nvSpPr>
          <p:cNvPr id="27652" name="Foliennummernplatzhalter 3"/>
          <p:cNvSpPr>
            <a:spLocks noGrp="1"/>
          </p:cNvSpPr>
          <p:nvPr>
            <p:ph type="sldNum" sz="quarter" idx="5"/>
          </p:nvPr>
        </p:nvSpPr>
        <p:spPr bwMode="auto">
          <a:noFill/>
          <a:ln>
            <a:miter lim="800000"/>
            <a:headEnd/>
            <a:tailEnd/>
          </a:ln>
        </p:spPr>
        <p:txBody>
          <a:bodyPr/>
          <a:lstStyle/>
          <a:p>
            <a:fld id="{01E679DE-0483-47CE-A2D9-DBBAA6453005}" type="slidenum">
              <a:rPr lang="en-US"/>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lienbildplatzhalter 1"/>
          <p:cNvSpPr>
            <a:spLocks noGrp="1" noRot="1" noChangeAspect="1" noTextEdit="1"/>
          </p:cNvSpPr>
          <p:nvPr>
            <p:ph type="sldImg"/>
          </p:nvPr>
        </p:nvSpPr>
        <p:spPr bwMode="auto">
          <a:noFill/>
          <a:ln>
            <a:solidFill>
              <a:srgbClr val="000000"/>
            </a:solidFill>
            <a:miter lim="800000"/>
            <a:headEnd/>
            <a:tailEnd/>
          </a:ln>
        </p:spPr>
      </p:sp>
      <p:sp>
        <p:nvSpPr>
          <p:cNvPr id="29699"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p>
        </p:txBody>
      </p:sp>
      <p:sp>
        <p:nvSpPr>
          <p:cNvPr id="29700" name="Foliennummernplatzhalter 3"/>
          <p:cNvSpPr>
            <a:spLocks noGrp="1"/>
          </p:cNvSpPr>
          <p:nvPr>
            <p:ph type="sldNum" sz="quarter" idx="5"/>
          </p:nvPr>
        </p:nvSpPr>
        <p:spPr bwMode="auto">
          <a:noFill/>
          <a:ln>
            <a:miter lim="800000"/>
            <a:headEnd/>
            <a:tailEnd/>
          </a:ln>
        </p:spPr>
        <p:txBody>
          <a:bodyPr/>
          <a:lstStyle/>
          <a:p>
            <a:fld id="{855296B4-818A-4BC6-9C27-3373D9806027}" type="slidenum">
              <a:rPr lang="en-US"/>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lienbildplatzhalter 1"/>
          <p:cNvSpPr>
            <a:spLocks noGrp="1" noRot="1" noChangeAspect="1" noTextEdit="1"/>
          </p:cNvSpPr>
          <p:nvPr>
            <p:ph type="sldImg"/>
          </p:nvPr>
        </p:nvSpPr>
        <p:spPr bwMode="auto">
          <a:noFill/>
          <a:ln>
            <a:solidFill>
              <a:srgbClr val="000000"/>
            </a:solidFill>
            <a:miter lim="800000"/>
            <a:headEnd/>
            <a:tailEnd/>
          </a:ln>
        </p:spPr>
      </p:sp>
      <p:sp>
        <p:nvSpPr>
          <p:cNvPr id="31747"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dirty="0"/>
              <a:t> Anicuts constructed under Government Scheme to save the rain water benefitting a few villages.</a:t>
            </a:r>
          </a:p>
          <a:p>
            <a:pPr>
              <a:spcBef>
                <a:spcPct val="0"/>
              </a:spcBef>
              <a:buFontTx/>
              <a:buChar char="•"/>
            </a:pPr>
            <a:r>
              <a:rPr lang="de-DE" dirty="0"/>
              <a:t>Reverse Osomis Systems and Water Purifying System installed at various pubolic utility places for clean drinking water.</a:t>
            </a:r>
          </a:p>
          <a:p>
            <a:pPr>
              <a:spcBef>
                <a:spcPct val="0"/>
              </a:spcBef>
              <a:buFontTx/>
              <a:buChar char="•"/>
            </a:pPr>
            <a:r>
              <a:rPr lang="de-DE" dirty="0"/>
              <a:t>Constructed toilet blocks and provided municipal waster collectors.</a:t>
            </a:r>
          </a:p>
        </p:txBody>
      </p:sp>
      <p:sp>
        <p:nvSpPr>
          <p:cNvPr id="31748" name="Foliennummernplatzhalter 3"/>
          <p:cNvSpPr>
            <a:spLocks noGrp="1"/>
          </p:cNvSpPr>
          <p:nvPr>
            <p:ph type="sldNum" sz="quarter" idx="5"/>
          </p:nvPr>
        </p:nvSpPr>
        <p:spPr bwMode="auto">
          <a:noFill/>
          <a:ln>
            <a:miter lim="800000"/>
            <a:headEnd/>
            <a:tailEnd/>
          </a:ln>
        </p:spPr>
        <p:txBody>
          <a:bodyPr/>
          <a:lstStyle/>
          <a:p>
            <a:fld id="{026FED78-AF9E-494A-968F-13CCC45AD5DA}" type="slidenum">
              <a:rPr lang="en-US"/>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p:cNvSpPr>
            <a:spLocks noGrp="1" noRot="1" noChangeAspect="1" noTextEdit="1"/>
          </p:cNvSpPr>
          <p:nvPr>
            <p:ph type="sldImg"/>
          </p:nvPr>
        </p:nvSpPr>
        <p:spPr bwMode="auto">
          <a:noFill/>
          <a:ln>
            <a:solidFill>
              <a:srgbClr val="000000"/>
            </a:solidFill>
            <a:miter lim="800000"/>
            <a:headEnd/>
            <a:tailEnd/>
          </a:ln>
        </p:spPr>
      </p:sp>
      <p:sp>
        <p:nvSpPr>
          <p:cNvPr id="33795"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a:t>Reducing Transmission and Distribution Losses, being generation dispersed in rural areas.</a:t>
            </a:r>
          </a:p>
          <a:p>
            <a:pPr>
              <a:spcBef>
                <a:spcPct val="0"/>
              </a:spcBef>
              <a:buFontTx/>
              <a:buChar char="•"/>
            </a:pPr>
            <a:r>
              <a:rPr lang="de-DE"/>
              <a:t>Increasing availabilty of quality power in the region.</a:t>
            </a:r>
          </a:p>
          <a:p>
            <a:pPr>
              <a:spcBef>
                <a:spcPct val="0"/>
              </a:spcBef>
              <a:buFontTx/>
              <a:buChar char="•"/>
            </a:pPr>
            <a:r>
              <a:rPr lang="de-DE"/>
              <a:t>Neutralizing green house effect.</a:t>
            </a:r>
          </a:p>
          <a:p>
            <a:pPr>
              <a:spcBef>
                <a:spcPct val="0"/>
              </a:spcBef>
              <a:buFontTx/>
              <a:buChar char="•"/>
            </a:pPr>
            <a:r>
              <a:rPr lang="de-DE"/>
              <a:t>Reducing use of conventional/ fossil fuels.</a:t>
            </a:r>
          </a:p>
        </p:txBody>
      </p:sp>
      <p:sp>
        <p:nvSpPr>
          <p:cNvPr id="33796" name="Foliennummernplatzhalter 3"/>
          <p:cNvSpPr>
            <a:spLocks noGrp="1"/>
          </p:cNvSpPr>
          <p:nvPr>
            <p:ph type="sldNum" sz="quarter" idx="5"/>
          </p:nvPr>
        </p:nvSpPr>
        <p:spPr bwMode="auto">
          <a:noFill/>
          <a:ln>
            <a:miter lim="800000"/>
            <a:headEnd/>
            <a:tailEnd/>
          </a:ln>
        </p:spPr>
        <p:txBody>
          <a:bodyPr/>
          <a:lstStyle/>
          <a:p>
            <a:fld id="{EDE07E4B-7151-4CB5-9C88-096D5C76DD6B}" type="slidenum">
              <a:rPr lang="en-US"/>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lienbildplatzhalter 1"/>
          <p:cNvSpPr>
            <a:spLocks noGrp="1" noRot="1" noChangeAspect="1" noTextEdit="1"/>
          </p:cNvSpPr>
          <p:nvPr>
            <p:ph type="sldImg"/>
          </p:nvPr>
        </p:nvSpPr>
        <p:spPr bwMode="auto">
          <a:noFill/>
          <a:ln>
            <a:solidFill>
              <a:srgbClr val="000000"/>
            </a:solidFill>
            <a:miter lim="800000"/>
            <a:headEnd/>
            <a:tailEnd/>
          </a:ln>
        </p:spPr>
      </p:sp>
      <p:sp>
        <p:nvSpPr>
          <p:cNvPr id="35843"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a:t>Skill enhancement of employees.</a:t>
            </a:r>
          </a:p>
          <a:p>
            <a:pPr>
              <a:spcBef>
                <a:spcPct val="0"/>
              </a:spcBef>
              <a:buFontTx/>
              <a:buChar char="•"/>
            </a:pPr>
            <a:r>
              <a:rPr lang="de-DE"/>
              <a:t>Improvement in knowledge by working in corporate sector.</a:t>
            </a:r>
          </a:p>
          <a:p>
            <a:pPr>
              <a:spcBef>
                <a:spcPct val="0"/>
              </a:spcBef>
              <a:buFontTx/>
              <a:buChar char="•"/>
            </a:pPr>
            <a:r>
              <a:rPr lang="de-DE"/>
              <a:t>Providing very good working environment and faclities to employees and stakeholders.</a:t>
            </a:r>
          </a:p>
          <a:p>
            <a:pPr>
              <a:spcBef>
                <a:spcPct val="0"/>
              </a:spcBef>
              <a:buFontTx/>
              <a:buChar char="•"/>
            </a:pPr>
            <a:r>
              <a:rPr lang="de-DE"/>
              <a:t>Sustainable additional income to farmers i.e. 5 million euro every year by selling biomass to KPTL.</a:t>
            </a:r>
          </a:p>
          <a:p>
            <a:pPr>
              <a:spcBef>
                <a:spcPct val="0"/>
              </a:spcBef>
              <a:buFontTx/>
              <a:buChar char="•"/>
            </a:pPr>
            <a:r>
              <a:rPr lang="de-DE"/>
              <a:t>Good salay packages of employees and workers.</a:t>
            </a:r>
          </a:p>
          <a:p>
            <a:pPr>
              <a:spcBef>
                <a:spcPct val="0"/>
              </a:spcBef>
              <a:buFontTx/>
              <a:buChar char="•"/>
            </a:pPr>
            <a:r>
              <a:rPr lang="de-DE"/>
              <a:t>Good development of local rural market etc.</a:t>
            </a:r>
          </a:p>
        </p:txBody>
      </p:sp>
      <p:sp>
        <p:nvSpPr>
          <p:cNvPr id="35844" name="Foliennummernplatzhalter 3"/>
          <p:cNvSpPr>
            <a:spLocks noGrp="1"/>
          </p:cNvSpPr>
          <p:nvPr>
            <p:ph type="sldNum" sz="quarter" idx="5"/>
          </p:nvPr>
        </p:nvSpPr>
        <p:spPr bwMode="auto">
          <a:noFill/>
          <a:ln>
            <a:miter lim="800000"/>
            <a:headEnd/>
            <a:tailEnd/>
          </a:ln>
        </p:spPr>
        <p:txBody>
          <a:bodyPr/>
          <a:lstStyle/>
          <a:p>
            <a:fld id="{348FB728-A9F7-4B2B-B0BC-F0604D006AEA}" type="slidenum">
              <a:rPr lang="en-US"/>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lienbildplatzhalter 1"/>
          <p:cNvSpPr>
            <a:spLocks noGrp="1" noRot="1" noChangeAspect="1" noTextEdit="1"/>
          </p:cNvSpPr>
          <p:nvPr>
            <p:ph type="sldImg"/>
          </p:nvPr>
        </p:nvSpPr>
        <p:spPr bwMode="auto">
          <a:noFill/>
          <a:ln>
            <a:solidFill>
              <a:srgbClr val="000000"/>
            </a:solidFill>
            <a:miter lim="800000"/>
            <a:headEnd/>
            <a:tailEnd/>
          </a:ln>
        </p:spPr>
      </p:sp>
      <p:sp>
        <p:nvSpPr>
          <p:cNvPr id="37891"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de-DE" dirty="0"/>
              <a:t>Pioneers in the Biomass Power Generation in the State of Rajasthan.  Earlier no use of Biomass &amp; which was burned in open by farmers.</a:t>
            </a:r>
          </a:p>
          <a:p>
            <a:pPr>
              <a:spcBef>
                <a:spcPct val="0"/>
              </a:spcBef>
              <a:buFontTx/>
              <a:buChar char="•"/>
            </a:pPr>
            <a:r>
              <a:rPr lang="de-DE" dirty="0"/>
              <a:t>Innovations in machineries for processing of agricultural waste.</a:t>
            </a:r>
          </a:p>
          <a:p>
            <a:pPr>
              <a:spcBef>
                <a:spcPct val="0"/>
              </a:spcBef>
              <a:buFontTx/>
              <a:buChar char="•"/>
            </a:pPr>
            <a:r>
              <a:rPr lang="de-DE" dirty="0"/>
              <a:t>10 more biomass power plants came up in the State of Rajasthan.</a:t>
            </a:r>
          </a:p>
          <a:p>
            <a:pPr>
              <a:spcBef>
                <a:spcPct val="0"/>
              </a:spcBef>
              <a:buFontTx/>
              <a:buChar char="•"/>
            </a:pPr>
            <a:r>
              <a:rPr lang="de-DE" dirty="0"/>
              <a:t>Multiple users of Biomass in other industries.</a:t>
            </a:r>
          </a:p>
          <a:p>
            <a:pPr>
              <a:spcBef>
                <a:spcPct val="0"/>
              </a:spcBef>
              <a:buFontTx/>
              <a:buChar char="•"/>
            </a:pPr>
            <a:r>
              <a:rPr lang="de-DE" dirty="0"/>
              <a:t>Road infrastructure and automobile market improvement.</a:t>
            </a:r>
          </a:p>
          <a:p>
            <a:pPr>
              <a:spcBef>
                <a:spcPct val="0"/>
              </a:spcBef>
              <a:buFontTx/>
              <a:buChar char="•"/>
            </a:pPr>
            <a:r>
              <a:rPr lang="de-DE" dirty="0"/>
              <a:t>Technological improvements helped in optimum resource utilisation.</a:t>
            </a:r>
          </a:p>
        </p:txBody>
      </p:sp>
      <p:sp>
        <p:nvSpPr>
          <p:cNvPr id="37892" name="Foliennummernplatzhalter 3"/>
          <p:cNvSpPr>
            <a:spLocks noGrp="1"/>
          </p:cNvSpPr>
          <p:nvPr>
            <p:ph type="sldNum" sz="quarter" idx="5"/>
          </p:nvPr>
        </p:nvSpPr>
        <p:spPr bwMode="auto">
          <a:noFill/>
          <a:ln>
            <a:miter lim="800000"/>
            <a:headEnd/>
            <a:tailEnd/>
          </a:ln>
        </p:spPr>
        <p:txBody>
          <a:bodyPr/>
          <a:lstStyle/>
          <a:p>
            <a:fld id="{AB1B56FD-56FB-4B95-B75D-B450EA770421}" type="slidenum">
              <a:rPr lang="en-US"/>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Person 1">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srcRect/>
          <a:stretch>
            <a:fillRect/>
          </a:stretch>
        </p:blipFill>
        <p:spPr bwMode="auto">
          <a:xfrm>
            <a:off x="5759450" y="0"/>
            <a:ext cx="3384550" cy="5143500"/>
          </a:xfrm>
          <a:prstGeom prst="rect">
            <a:avLst/>
          </a:prstGeom>
          <a:noFill/>
          <a:ln w="9525">
            <a:noFill/>
            <a:miter lim="800000"/>
            <a:headEnd/>
            <a:tailEnd/>
          </a:ln>
        </p:spPr>
      </p:pic>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 Text +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669930" y="784862"/>
            <a:ext cx="3932555" cy="3878819"/>
          </a:xfrm>
          <a:prstGeom prst="rect">
            <a:avLst/>
          </a:prstGeom>
        </p:spPr>
        <p:txBody>
          <a:bodyPr/>
          <a:lstStyle>
            <a:lvl1pPr marL="342891" indent="-342891">
              <a:buFont typeface="AppleSymbols" charset="0"/>
              <a:buChar char="⌝"/>
              <a:defRPr b="0" i="0" baseline="0">
                <a:solidFill>
                  <a:srgbClr val="25A09E"/>
                </a:solidFill>
                <a:latin typeface="Avenir Light" charset="0"/>
                <a:ea typeface="Avenir Heavy" charset="0"/>
                <a:cs typeface="Avenir Heavy" charset="0"/>
              </a:defRPr>
            </a:lvl1pPr>
            <a:lvl2pPr marL="742932" indent="-285744">
              <a:buFont typeface="LucidaGrande" charset="0"/>
              <a:buChar char="-"/>
              <a:defRPr/>
            </a:lvl2pPr>
          </a:lstStyle>
          <a:p>
            <a:pPr lvl="0"/>
            <a:r>
              <a:rPr lang="en-US"/>
              <a:t>Edit Master text styles</a:t>
            </a:r>
          </a:p>
          <a:p>
            <a:pPr lvl="1"/>
            <a:r>
              <a:rPr lang="en-US"/>
              <a:t>Second level</a:t>
            </a:r>
          </a:p>
        </p:txBody>
      </p:sp>
      <p:sp>
        <p:nvSpPr>
          <p:cNvPr id="5" name="Picture Placeholder 4"/>
          <p:cNvSpPr>
            <a:spLocks noGrp="1"/>
          </p:cNvSpPr>
          <p:nvPr>
            <p:ph type="pic" sz="quarter" idx="11"/>
          </p:nvPr>
        </p:nvSpPr>
        <p:spPr>
          <a:xfrm>
            <a:off x="4602480" y="784862"/>
            <a:ext cx="3912870" cy="3878819"/>
          </a:xfrm>
          <a:prstGeom prst="rect">
            <a:avLst/>
          </a:prstGeom>
        </p:spPr>
        <p:txBody>
          <a:bodyPr/>
          <a:lstStyle/>
          <a:p>
            <a:pPr lvl="0"/>
            <a:endParaRPr lang="en-US"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 Photo">
    <p:spTree>
      <p:nvGrpSpPr>
        <p:cNvPr id="1" name=""/>
        <p:cNvGrpSpPr/>
        <p:nvPr/>
      </p:nvGrpSpPr>
      <p:grpSpPr>
        <a:xfrm>
          <a:off x="0" y="0"/>
          <a:ext cx="0" cy="0"/>
          <a:chOff x="0" y="0"/>
          <a:chExt cx="0" cy="0"/>
        </a:xfrm>
      </p:grpSpPr>
      <p:sp>
        <p:nvSpPr>
          <p:cNvPr id="2" name="Title 1"/>
          <p:cNvSpPr>
            <a:spLocks noGrp="1"/>
          </p:cNvSpPr>
          <p:nvPr>
            <p:ph type="title"/>
          </p:nvPr>
        </p:nvSpPr>
        <p:spPr>
          <a:xfrm>
            <a:off x="669948" y="293118"/>
            <a:ext cx="7845402" cy="411956"/>
          </a:xfrm>
        </p:spPr>
        <p:txBody>
          <a:bodyPr/>
          <a:lstStyle/>
          <a:p>
            <a:r>
              <a:rPr lang="en-US"/>
              <a:t>Click to edit Master title style</a:t>
            </a:r>
            <a:endParaRPr lang="en-US" dirty="0"/>
          </a:p>
        </p:txBody>
      </p:sp>
      <p:sp>
        <p:nvSpPr>
          <p:cNvPr id="6" name="Picture Placeholder 4"/>
          <p:cNvSpPr>
            <a:spLocks noGrp="1"/>
          </p:cNvSpPr>
          <p:nvPr>
            <p:ph type="pic" sz="quarter" idx="11"/>
          </p:nvPr>
        </p:nvSpPr>
        <p:spPr>
          <a:xfrm>
            <a:off x="669930" y="784624"/>
            <a:ext cx="7845425" cy="3879056"/>
          </a:xfrm>
          <a:prstGeom prst="rect">
            <a:avLst/>
          </a:prstGeom>
        </p:spPr>
        <p:txBody>
          <a:bodyPr/>
          <a:lstStyle/>
          <a:p>
            <a:pPr lvl="0"/>
            <a:endParaRPr lang="en-US" noProof="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669930" y="784862"/>
            <a:ext cx="7845425" cy="3878819"/>
          </a:xfrm>
          <a:prstGeom prst="rect">
            <a:avLst/>
          </a:prstGeom>
        </p:spPr>
        <p:txBody>
          <a:bodyPr/>
          <a:lstStyle>
            <a:lvl1pPr marL="342891" indent="-342891">
              <a:buFont typeface="AppleSymbols" charset="0"/>
              <a:buChar char="⌝"/>
              <a:defRPr b="1" i="0" baseline="0">
                <a:solidFill>
                  <a:srgbClr val="25A09E"/>
                </a:solidFill>
                <a:latin typeface="Avenir Light" charset="0"/>
                <a:ea typeface="Avenir Heavy" charset="0"/>
                <a:cs typeface="Avenir Heavy" charset="0"/>
              </a:defRPr>
            </a:lvl1pPr>
            <a:lvl2pPr marL="742932" indent="-285744">
              <a:buFont typeface="LucidaGrande" charset="0"/>
              <a:buChar char="-"/>
              <a:defRPr/>
            </a:lvl2pPr>
          </a:lstStyle>
          <a:p>
            <a:pPr lvl="0"/>
            <a:r>
              <a:rPr lang="en-US"/>
              <a:t>Edit Master text styles</a:t>
            </a:r>
          </a:p>
          <a:p>
            <a:pPr lvl="1"/>
            <a:r>
              <a:rPr lang="en-US"/>
              <a:t>Second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dy - Text +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669930" y="784862"/>
            <a:ext cx="3932555" cy="3878819"/>
          </a:xfrm>
          <a:prstGeom prst="rect">
            <a:avLst/>
          </a:prstGeom>
        </p:spPr>
        <p:txBody>
          <a:bodyPr/>
          <a:lstStyle>
            <a:lvl1pPr marL="342891" indent="-342891">
              <a:buFont typeface="AppleSymbols" charset="0"/>
              <a:buChar char="⌝"/>
              <a:defRPr b="1" i="0" baseline="0">
                <a:solidFill>
                  <a:srgbClr val="25A09E"/>
                </a:solidFill>
                <a:latin typeface="Avenir Light" charset="0"/>
                <a:ea typeface="Avenir Heavy" charset="0"/>
                <a:cs typeface="Avenir Heavy" charset="0"/>
              </a:defRPr>
            </a:lvl1pPr>
            <a:lvl2pPr marL="742932" indent="-285744">
              <a:buFont typeface="LucidaGrande" charset="0"/>
              <a:buChar char="-"/>
              <a:defRPr/>
            </a:lvl2pPr>
          </a:lstStyle>
          <a:p>
            <a:pPr lvl="0"/>
            <a:r>
              <a:rPr lang="en-US"/>
              <a:t>Edit Master text styles</a:t>
            </a:r>
          </a:p>
          <a:p>
            <a:pPr lvl="1"/>
            <a:r>
              <a:rPr lang="en-US"/>
              <a:t>Second level</a:t>
            </a:r>
          </a:p>
        </p:txBody>
      </p:sp>
      <p:sp>
        <p:nvSpPr>
          <p:cNvPr id="5" name="Picture Placeholder 4"/>
          <p:cNvSpPr>
            <a:spLocks noGrp="1"/>
          </p:cNvSpPr>
          <p:nvPr>
            <p:ph type="pic" sz="quarter" idx="11"/>
          </p:nvPr>
        </p:nvSpPr>
        <p:spPr>
          <a:xfrm>
            <a:off x="4602480" y="784862"/>
            <a:ext cx="3912870" cy="3878819"/>
          </a:xfrm>
          <a:prstGeom prst="rect">
            <a:avLst/>
          </a:prstGeom>
        </p:spPr>
        <p:txBody>
          <a:bodyPr/>
          <a:lstStyle>
            <a:lvl1pPr>
              <a:defRPr b="1" i="0">
                <a:latin typeface="Avenir Heavy" charset="0"/>
                <a:ea typeface="Avenir Heavy" charset="0"/>
                <a:cs typeface="Avenir Heavy" charset="0"/>
              </a:defRPr>
            </a:lvl1p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Picture Placeholder 4"/>
          <p:cNvSpPr>
            <a:spLocks noGrp="1"/>
          </p:cNvSpPr>
          <p:nvPr>
            <p:ph type="pic" sz="quarter" idx="11"/>
          </p:nvPr>
        </p:nvSpPr>
        <p:spPr>
          <a:xfrm>
            <a:off x="669930" y="777479"/>
            <a:ext cx="7845425" cy="3886200"/>
          </a:xfrm>
          <a:prstGeom prst="rect">
            <a:avLst/>
          </a:prstGeom>
        </p:spPr>
        <p:txBody>
          <a:bodyPr/>
          <a:lstStyle>
            <a:lvl1pPr>
              <a:defRPr b="1" i="0">
                <a:latin typeface="Avenir Heavy" charset="0"/>
                <a:ea typeface="Avenir Heavy" charset="0"/>
                <a:cs typeface="Avenir Heavy" charset="0"/>
              </a:defRPr>
            </a:lvl1pPr>
          </a:lstStyle>
          <a:p>
            <a:pPr lvl="0"/>
            <a:endParaRPr lang="en-US"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clusion - Photo 1">
    <p:spTree>
      <p:nvGrpSpPr>
        <p:cNvPr id="1" name="Shape 39"/>
        <p:cNvGrpSpPr/>
        <p:nvPr/>
      </p:nvGrpSpPr>
      <p:grpSpPr>
        <a:xfrm>
          <a:off x="0" y="0"/>
          <a:ext cx="0" cy="0"/>
          <a:chOff x="0" y="0"/>
          <a:chExt cx="0" cy="0"/>
        </a:xfrm>
      </p:grpSpPr>
      <p:pic>
        <p:nvPicPr>
          <p:cNvPr id="4" name="Picture 3"/>
          <p:cNvPicPr>
            <a:picLocks noChangeAspect="1"/>
          </p:cNvPicPr>
          <p:nvPr userDrawn="1"/>
        </p:nvPicPr>
        <p:blipFill>
          <a:blip r:embed="rId2"/>
          <a:srcRect/>
          <a:stretch>
            <a:fillRect/>
          </a:stretch>
        </p:blipFill>
        <p:spPr bwMode="auto">
          <a:xfrm>
            <a:off x="-14288" y="0"/>
            <a:ext cx="9172576" cy="4032250"/>
          </a:xfrm>
          <a:prstGeom prst="rect">
            <a:avLst/>
          </a:prstGeom>
          <a:noFill/>
          <a:ln w="9525">
            <a:noFill/>
            <a:miter lim="800000"/>
            <a:headEnd/>
            <a:tailEnd/>
          </a:ln>
        </p:spPr>
      </p:pic>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lusion - Photo 2">
    <p:spTree>
      <p:nvGrpSpPr>
        <p:cNvPr id="1" name="Shape 39"/>
        <p:cNvGrpSpPr/>
        <p:nvPr/>
      </p:nvGrpSpPr>
      <p:grpSpPr>
        <a:xfrm>
          <a:off x="0" y="0"/>
          <a:ext cx="0" cy="0"/>
          <a:chOff x="0" y="0"/>
          <a:chExt cx="0" cy="0"/>
        </a:xfrm>
      </p:grpSpPr>
      <p:pic>
        <p:nvPicPr>
          <p:cNvPr id="3" name="Picture 3"/>
          <p:cNvPicPr>
            <a:picLocks noChangeAspect="1"/>
          </p:cNvPicPr>
          <p:nvPr userDrawn="1"/>
        </p:nvPicPr>
        <p:blipFill>
          <a:blip r:embed="rId2"/>
          <a:srcRect/>
          <a:stretch>
            <a:fillRect/>
          </a:stretch>
        </p:blipFill>
        <p:spPr bwMode="auto">
          <a:xfrm>
            <a:off x="0" y="0"/>
            <a:ext cx="9150350" cy="4032250"/>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lusion - Photo 3">
    <p:spTree>
      <p:nvGrpSpPr>
        <p:cNvPr id="1" name="Shape 39"/>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rcRect l="-694" r="-24"/>
          <a:stretch>
            <a:fillRect/>
          </a:stretch>
        </p:blipFill>
        <p:spPr bwMode="auto">
          <a:xfrm>
            <a:off x="-93663" y="0"/>
            <a:ext cx="9239251" cy="4032250"/>
          </a:xfrm>
          <a:prstGeom prst="rect">
            <a:avLst/>
          </a:prstGeom>
          <a:noFill/>
          <a:ln w="9525">
            <a:noFill/>
            <a:miter lim="800000"/>
            <a:headEnd/>
            <a:tailEnd/>
          </a:ln>
        </p:spPr>
      </p:pic>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Person 2">
    <p:spTree>
      <p:nvGrpSpPr>
        <p:cNvPr id="1" name=""/>
        <p:cNvGrpSpPr/>
        <p:nvPr/>
      </p:nvGrpSpPr>
      <p:grpSpPr>
        <a:xfrm>
          <a:off x="0" y="0"/>
          <a:ext cx="0" cy="0"/>
          <a:chOff x="0" y="0"/>
          <a:chExt cx="0" cy="0"/>
        </a:xfrm>
      </p:grpSpPr>
      <p:pic>
        <p:nvPicPr>
          <p:cNvPr id="3" name="Picture 6"/>
          <p:cNvPicPr>
            <a:picLocks noChangeAspect="1"/>
          </p:cNvPicPr>
          <p:nvPr userDrawn="1"/>
        </p:nvPicPr>
        <p:blipFill>
          <a:blip r:embed="rId2"/>
          <a:srcRect/>
          <a:stretch>
            <a:fillRect/>
          </a:stretch>
        </p:blipFill>
        <p:spPr bwMode="auto">
          <a:xfrm>
            <a:off x="5770563" y="0"/>
            <a:ext cx="3373437" cy="5143500"/>
          </a:xfrm>
          <a:prstGeom prst="rect">
            <a:avLst/>
          </a:prstGeom>
          <a:noFill/>
          <a:ln w="9525">
            <a:noFill/>
            <a:miter lim="800000"/>
            <a:headEnd/>
            <a:tailEnd/>
          </a:ln>
        </p:spPr>
      </p:pic>
      <p:sp>
        <p:nvSpPr>
          <p:cNvPr id="4" name="Title 3"/>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Person 3">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srcRect/>
          <a:stretch>
            <a:fillRect/>
          </a:stretch>
        </p:blipFill>
        <p:spPr bwMode="auto">
          <a:xfrm>
            <a:off x="5772150" y="0"/>
            <a:ext cx="3371850" cy="5143500"/>
          </a:xfrm>
          <a:prstGeom prst="rect">
            <a:avLst/>
          </a:prstGeom>
          <a:noFill/>
          <a:ln w="9525">
            <a:noFill/>
            <a:miter lim="800000"/>
            <a:headEnd/>
            <a:tailEnd/>
          </a:ln>
        </p:spPr>
      </p:pic>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LUF">
    <p:spTree>
      <p:nvGrpSpPr>
        <p:cNvPr id="1" name=""/>
        <p:cNvGrpSpPr/>
        <p:nvPr/>
      </p:nvGrpSpPr>
      <p:grpSpPr>
        <a:xfrm>
          <a:off x="0" y="0"/>
          <a:ext cx="0" cy="0"/>
          <a:chOff x="0" y="0"/>
          <a:chExt cx="0" cy="0"/>
        </a:xfrm>
      </p:grpSpPr>
      <p:pic>
        <p:nvPicPr>
          <p:cNvPr id="3" name="Picture 6"/>
          <p:cNvPicPr>
            <a:picLocks noChangeAspect="1"/>
          </p:cNvPicPr>
          <p:nvPr userDrawn="1"/>
        </p:nvPicPr>
        <p:blipFill>
          <a:blip r:embed="rId2"/>
          <a:srcRect/>
          <a:stretch>
            <a:fillRect/>
          </a:stretch>
        </p:blipFill>
        <p:spPr bwMode="auto">
          <a:xfrm>
            <a:off x="5761038" y="0"/>
            <a:ext cx="3382962" cy="5143500"/>
          </a:xfrm>
          <a:prstGeom prst="rect">
            <a:avLst/>
          </a:prstGeom>
          <a:noFill/>
          <a:ln w="9525">
            <a:noFill/>
            <a:miter lim="800000"/>
            <a:headEnd/>
            <a:tailEnd/>
          </a:ln>
        </p:spPr>
      </p:pic>
      <p:sp>
        <p:nvSpPr>
          <p:cNvPr id="4" name="Title 3"/>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Renewable Energy">
    <p:spTree>
      <p:nvGrpSpPr>
        <p:cNvPr id="1" name=""/>
        <p:cNvGrpSpPr/>
        <p:nvPr/>
      </p:nvGrpSpPr>
      <p:grpSpPr>
        <a:xfrm>
          <a:off x="0" y="0"/>
          <a:ext cx="0" cy="0"/>
          <a:chOff x="0" y="0"/>
          <a:chExt cx="0" cy="0"/>
        </a:xfrm>
      </p:grpSpPr>
      <p:pic>
        <p:nvPicPr>
          <p:cNvPr id="3" name="Picture 6"/>
          <p:cNvPicPr>
            <a:picLocks noChangeAspect="1"/>
          </p:cNvPicPr>
          <p:nvPr userDrawn="1"/>
        </p:nvPicPr>
        <p:blipFill>
          <a:blip r:embed="rId2"/>
          <a:srcRect/>
          <a:stretch>
            <a:fillRect/>
          </a:stretch>
        </p:blipFill>
        <p:spPr bwMode="auto">
          <a:xfrm>
            <a:off x="5772150" y="0"/>
            <a:ext cx="3371850" cy="5143500"/>
          </a:xfrm>
          <a:prstGeom prst="rect">
            <a:avLst/>
          </a:prstGeom>
          <a:noFill/>
          <a:ln w="9525">
            <a:noFill/>
            <a:miter lim="800000"/>
            <a:headEnd/>
            <a:tailEnd/>
          </a:ln>
        </p:spPr>
      </p:pic>
      <p:sp>
        <p:nvSpPr>
          <p:cNvPr id="4" name="Title 3"/>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Biogas">
    <p:spTree>
      <p:nvGrpSpPr>
        <p:cNvPr id="1" name=""/>
        <p:cNvGrpSpPr/>
        <p:nvPr/>
      </p:nvGrpSpPr>
      <p:grpSpPr>
        <a:xfrm>
          <a:off x="0" y="0"/>
          <a:ext cx="0" cy="0"/>
          <a:chOff x="0" y="0"/>
          <a:chExt cx="0" cy="0"/>
        </a:xfrm>
      </p:grpSpPr>
      <p:pic>
        <p:nvPicPr>
          <p:cNvPr id="3" name="Picture 6"/>
          <p:cNvPicPr>
            <a:picLocks noChangeAspect="1"/>
          </p:cNvPicPr>
          <p:nvPr userDrawn="1"/>
        </p:nvPicPr>
        <p:blipFill>
          <a:blip r:embed="rId2"/>
          <a:srcRect/>
          <a:stretch>
            <a:fillRect/>
          </a:stretch>
        </p:blipFill>
        <p:spPr bwMode="auto">
          <a:xfrm>
            <a:off x="5767388" y="0"/>
            <a:ext cx="3376612" cy="5143500"/>
          </a:xfrm>
          <a:prstGeom prst="rect">
            <a:avLst/>
          </a:prstGeom>
          <a:noFill/>
          <a:ln w="9525">
            <a:noFill/>
            <a:miter lim="800000"/>
            <a:headEnd/>
            <a:tailEnd/>
          </a:ln>
        </p:spPr>
      </p:pic>
      <p:sp>
        <p:nvSpPr>
          <p:cNvPr id="4" name="Title 3"/>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ICS">
    <p:spTree>
      <p:nvGrpSpPr>
        <p:cNvPr id="1" name=""/>
        <p:cNvGrpSpPr/>
        <p:nvPr/>
      </p:nvGrpSpPr>
      <p:grpSpPr>
        <a:xfrm>
          <a:off x="0" y="0"/>
          <a:ext cx="0" cy="0"/>
          <a:chOff x="0" y="0"/>
          <a:chExt cx="0" cy="0"/>
        </a:xfrm>
      </p:grpSpPr>
      <p:pic>
        <p:nvPicPr>
          <p:cNvPr id="3" name="Picture 6"/>
          <p:cNvPicPr>
            <a:picLocks noChangeAspect="1"/>
          </p:cNvPicPr>
          <p:nvPr userDrawn="1"/>
        </p:nvPicPr>
        <p:blipFill>
          <a:blip r:embed="rId2" cstate="screen">
            <a:extLst>
              <a:ext uri="{28A0092B-C50C-407E-A947-70E740481C1C}">
                <a14:useLocalDpi xmlns:a14="http://schemas.microsoft.com/office/drawing/2010/main"/>
              </a:ext>
            </a:extLst>
          </a:blip>
          <a:srcRect l="-116"/>
          <a:stretch>
            <a:fillRect/>
          </a:stretch>
        </p:blipFill>
        <p:spPr bwMode="auto">
          <a:xfrm>
            <a:off x="5768975" y="0"/>
            <a:ext cx="3371850" cy="5143500"/>
          </a:xfrm>
          <a:prstGeom prst="rect">
            <a:avLst/>
          </a:prstGeom>
          <a:noFill/>
          <a:ln w="9525">
            <a:noFill/>
            <a:miter lim="800000"/>
            <a:headEnd/>
            <a:tailEnd/>
          </a:ln>
        </p:spPr>
      </p:pic>
      <p:sp>
        <p:nvSpPr>
          <p:cNvPr id="4" name="Title 3"/>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Cities">
    <p:spTree>
      <p:nvGrpSpPr>
        <p:cNvPr id="1" name=""/>
        <p:cNvGrpSpPr/>
        <p:nvPr/>
      </p:nvGrpSpPr>
      <p:grpSpPr>
        <a:xfrm>
          <a:off x="0" y="0"/>
          <a:ext cx="0" cy="0"/>
          <a:chOff x="0" y="0"/>
          <a:chExt cx="0" cy="0"/>
        </a:xfrm>
      </p:grpSpPr>
      <p:pic>
        <p:nvPicPr>
          <p:cNvPr id="3" name="Picture 6"/>
          <p:cNvPicPr>
            <a:picLocks noChangeAspect="1"/>
          </p:cNvPicPr>
          <p:nvPr userDrawn="1"/>
        </p:nvPicPr>
        <p:blipFill>
          <a:blip r:embed="rId2"/>
          <a:srcRect/>
          <a:stretch>
            <a:fillRect/>
          </a:stretch>
        </p:blipFill>
        <p:spPr bwMode="auto">
          <a:xfrm>
            <a:off x="5767388" y="0"/>
            <a:ext cx="3376612" cy="5143500"/>
          </a:xfrm>
          <a:prstGeom prst="rect">
            <a:avLst/>
          </a:prstGeom>
          <a:noFill/>
          <a:ln w="9525">
            <a:noFill/>
            <a:miter lim="800000"/>
            <a:headEnd/>
            <a:tailEnd/>
          </a:ln>
        </p:spPr>
      </p:pic>
      <p:sp>
        <p:nvSpPr>
          <p:cNvPr id="4" name="Title 3"/>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669930" y="784862"/>
            <a:ext cx="7845425" cy="3878819"/>
          </a:xfrm>
          <a:prstGeom prst="rect">
            <a:avLst/>
          </a:prstGeom>
        </p:spPr>
        <p:txBody>
          <a:bodyPr/>
          <a:lstStyle>
            <a:lvl1pPr marL="342891" indent="-342891">
              <a:buFont typeface="AppleSymbols" charset="0"/>
              <a:buChar char="⌝"/>
              <a:defRPr b="0" i="0" baseline="0">
                <a:solidFill>
                  <a:srgbClr val="25A09E"/>
                </a:solidFill>
                <a:latin typeface="Avenir Light" charset="0"/>
                <a:ea typeface="Avenir Heavy" charset="0"/>
                <a:cs typeface="Avenir Heavy" charset="0"/>
              </a:defRPr>
            </a:lvl1pPr>
            <a:lvl2pPr marL="742932" indent="-285744">
              <a:buFont typeface="LucidaGrande" charset="0"/>
              <a:buChar char="-"/>
              <a:defRPr/>
            </a:lvl2pPr>
          </a:lstStyle>
          <a:p>
            <a:pPr lvl="0"/>
            <a:r>
              <a:rPr lang="en-US"/>
              <a:t>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emf"/><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3.w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3.wmf"/><Relationship Id="rId5" Type="http://schemas.openxmlformats.org/officeDocument/2006/relationships/image" Target="../media/image12.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4.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4"/>
          <p:cNvPicPr>
            <a:picLocks noChangeAspect="1"/>
          </p:cNvPicPr>
          <p:nvPr userDrawn="1"/>
        </p:nvPicPr>
        <p:blipFill>
          <a:blip r:embed="rId10"/>
          <a:srcRect/>
          <a:stretch>
            <a:fillRect/>
          </a:stretch>
        </p:blipFill>
        <p:spPr bwMode="auto">
          <a:xfrm>
            <a:off x="0" y="3381375"/>
            <a:ext cx="5762625" cy="1762125"/>
          </a:xfrm>
          <a:prstGeom prst="rect">
            <a:avLst/>
          </a:prstGeom>
          <a:noFill/>
          <a:ln w="9525">
            <a:noFill/>
            <a:miter lim="800000"/>
            <a:headEnd/>
            <a:tailEnd/>
          </a:ln>
        </p:spPr>
      </p:pic>
      <p:pic>
        <p:nvPicPr>
          <p:cNvPr id="1027" name="Picture 5"/>
          <p:cNvPicPr>
            <a:picLocks noChangeAspect="1"/>
          </p:cNvPicPr>
          <p:nvPr userDrawn="1"/>
        </p:nvPicPr>
        <p:blipFill>
          <a:blip r:embed="rId11"/>
          <a:srcRect/>
          <a:stretch>
            <a:fillRect/>
          </a:stretch>
        </p:blipFill>
        <p:spPr bwMode="auto">
          <a:xfrm>
            <a:off x="484188" y="2568575"/>
            <a:ext cx="4972050" cy="574675"/>
          </a:xfrm>
          <a:prstGeom prst="rect">
            <a:avLst/>
          </a:prstGeom>
          <a:noFill/>
          <a:ln w="9525">
            <a:noFill/>
            <a:miter lim="800000"/>
            <a:headEnd/>
            <a:tailEnd/>
          </a:ln>
        </p:spPr>
      </p:pic>
      <p:sp>
        <p:nvSpPr>
          <p:cNvPr id="2" name="Title Placeholder 1"/>
          <p:cNvSpPr>
            <a:spLocks noGrp="1"/>
          </p:cNvSpPr>
          <p:nvPr>
            <p:ph type="title"/>
          </p:nvPr>
        </p:nvSpPr>
        <p:spPr>
          <a:xfrm>
            <a:off x="484188" y="3733800"/>
            <a:ext cx="4972050" cy="993775"/>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Lst>
  <p:txStyles>
    <p:titleStyle>
      <a:lvl1pPr algn="ctr" defTabSz="455613" rtl="0" fontAlgn="base">
        <a:spcBef>
          <a:spcPct val="0"/>
        </a:spcBef>
        <a:spcAft>
          <a:spcPct val="0"/>
        </a:spcAft>
        <a:defRPr sz="2800" kern="1200" cap="all">
          <a:solidFill>
            <a:schemeClr val="bg1"/>
          </a:solidFill>
          <a:latin typeface="Avenir Light" charset="0"/>
          <a:ea typeface="Avenir Heavy" charset="0"/>
          <a:cs typeface="Avenir Heavy" charset="0"/>
        </a:defRPr>
      </a:lvl1pPr>
      <a:lvl2pPr algn="ctr" defTabSz="455613" rtl="0" fontAlgn="base">
        <a:spcBef>
          <a:spcPct val="0"/>
        </a:spcBef>
        <a:spcAft>
          <a:spcPct val="0"/>
        </a:spcAft>
        <a:defRPr sz="2800">
          <a:solidFill>
            <a:schemeClr val="bg1"/>
          </a:solidFill>
          <a:latin typeface="Avenir Light"/>
          <a:ea typeface="Avenir Heavy"/>
          <a:cs typeface="Avenir Heavy"/>
        </a:defRPr>
      </a:lvl2pPr>
      <a:lvl3pPr algn="ctr" defTabSz="455613" rtl="0" fontAlgn="base">
        <a:spcBef>
          <a:spcPct val="0"/>
        </a:spcBef>
        <a:spcAft>
          <a:spcPct val="0"/>
        </a:spcAft>
        <a:defRPr sz="2800">
          <a:solidFill>
            <a:schemeClr val="bg1"/>
          </a:solidFill>
          <a:latin typeface="Avenir Light"/>
          <a:ea typeface="Avenir Heavy"/>
          <a:cs typeface="Avenir Heavy"/>
        </a:defRPr>
      </a:lvl3pPr>
      <a:lvl4pPr algn="ctr" defTabSz="455613" rtl="0" fontAlgn="base">
        <a:spcBef>
          <a:spcPct val="0"/>
        </a:spcBef>
        <a:spcAft>
          <a:spcPct val="0"/>
        </a:spcAft>
        <a:defRPr sz="2800">
          <a:solidFill>
            <a:schemeClr val="bg1"/>
          </a:solidFill>
          <a:latin typeface="Avenir Light"/>
          <a:ea typeface="Avenir Heavy"/>
          <a:cs typeface="Avenir Heavy"/>
        </a:defRPr>
      </a:lvl4pPr>
      <a:lvl5pPr algn="ctr" defTabSz="455613" rtl="0" fontAlgn="base">
        <a:spcBef>
          <a:spcPct val="0"/>
        </a:spcBef>
        <a:spcAft>
          <a:spcPct val="0"/>
        </a:spcAft>
        <a:defRPr sz="2800">
          <a:solidFill>
            <a:schemeClr val="bg1"/>
          </a:solidFill>
          <a:latin typeface="Avenir Light"/>
          <a:ea typeface="Avenir Heavy"/>
          <a:cs typeface="Avenir Heavy"/>
        </a:defRPr>
      </a:lvl5pPr>
      <a:lvl6pPr marL="457200" algn="ctr" defTabSz="455613" rtl="0" fontAlgn="base">
        <a:spcBef>
          <a:spcPct val="0"/>
        </a:spcBef>
        <a:spcAft>
          <a:spcPct val="0"/>
        </a:spcAft>
        <a:defRPr sz="2800">
          <a:solidFill>
            <a:schemeClr val="bg1"/>
          </a:solidFill>
          <a:latin typeface="Avenir Light"/>
          <a:ea typeface="Avenir Heavy"/>
          <a:cs typeface="Avenir Heavy"/>
        </a:defRPr>
      </a:lvl6pPr>
      <a:lvl7pPr marL="914400" algn="ctr" defTabSz="455613" rtl="0" fontAlgn="base">
        <a:spcBef>
          <a:spcPct val="0"/>
        </a:spcBef>
        <a:spcAft>
          <a:spcPct val="0"/>
        </a:spcAft>
        <a:defRPr sz="2800">
          <a:solidFill>
            <a:schemeClr val="bg1"/>
          </a:solidFill>
          <a:latin typeface="Avenir Light"/>
          <a:ea typeface="Avenir Heavy"/>
          <a:cs typeface="Avenir Heavy"/>
        </a:defRPr>
      </a:lvl7pPr>
      <a:lvl8pPr marL="1371600" algn="ctr" defTabSz="455613" rtl="0" fontAlgn="base">
        <a:spcBef>
          <a:spcPct val="0"/>
        </a:spcBef>
        <a:spcAft>
          <a:spcPct val="0"/>
        </a:spcAft>
        <a:defRPr sz="2800">
          <a:solidFill>
            <a:schemeClr val="bg1"/>
          </a:solidFill>
          <a:latin typeface="Avenir Light"/>
          <a:ea typeface="Avenir Heavy"/>
          <a:cs typeface="Avenir Heavy"/>
        </a:defRPr>
      </a:lvl8pPr>
      <a:lvl9pPr marL="1828800" algn="ctr" defTabSz="455613" rtl="0" fontAlgn="base">
        <a:spcBef>
          <a:spcPct val="0"/>
        </a:spcBef>
        <a:spcAft>
          <a:spcPct val="0"/>
        </a:spcAft>
        <a:defRPr sz="2800">
          <a:solidFill>
            <a:schemeClr val="bg1"/>
          </a:solidFill>
          <a:latin typeface="Avenir Light"/>
          <a:ea typeface="Avenir Heavy"/>
          <a:cs typeface="Avenir Heavy"/>
        </a:defRPr>
      </a:lvl9pPr>
    </p:titleStyle>
    <p:bodyStyle>
      <a:lvl1pPr algn="l" defTabSz="455613" rtl="0" fontAlgn="base">
        <a:spcBef>
          <a:spcPct val="20000"/>
        </a:spcBef>
        <a:spcAft>
          <a:spcPct val="0"/>
        </a:spcAft>
        <a:buFont typeface="Arial" pitchFamily="34" charset="0"/>
        <a:defRPr sz="2400" kern="1200">
          <a:solidFill>
            <a:srgbClr val="4D4D4C"/>
          </a:solidFill>
          <a:latin typeface="Gotham Medium" charset="0"/>
          <a:ea typeface="Gotham Medium" charset="0"/>
          <a:cs typeface="Gotham Medium" charset="0"/>
        </a:defRPr>
      </a:lvl1pPr>
      <a:lvl2pPr marL="741363" indent="-284163" algn="l" defTabSz="455613" rtl="0" fontAlgn="base">
        <a:spcBef>
          <a:spcPct val="20000"/>
        </a:spcBef>
        <a:spcAft>
          <a:spcPct val="0"/>
        </a:spcAft>
        <a:buFont typeface="AppleSymbols"/>
        <a:buChar char="⌝"/>
        <a:defRPr sz="2000" kern="1200">
          <a:solidFill>
            <a:srgbClr val="4D4D4C"/>
          </a:solidFill>
          <a:latin typeface="Avenir Book" charset="0"/>
          <a:ea typeface="Avenir Book" charset="0"/>
          <a:cs typeface="Avenir Book" charset="0"/>
        </a:defRPr>
      </a:lvl2pPr>
      <a:lvl3pPr marL="1141413" indent="-227013" algn="l" defTabSz="455613" rtl="0" fontAlgn="base">
        <a:spcBef>
          <a:spcPct val="20000"/>
        </a:spcBef>
        <a:spcAft>
          <a:spcPct val="0"/>
        </a:spcAft>
        <a:buFont typeface="LucidaGrande"/>
        <a:buChar char="-"/>
        <a:defRPr kern="1200">
          <a:solidFill>
            <a:srgbClr val="4D4D4C"/>
          </a:solidFill>
          <a:latin typeface="Avenir Book" charset="0"/>
          <a:ea typeface="Avenir Book" charset="0"/>
          <a:cs typeface="Avenir Book" charset="0"/>
        </a:defRPr>
      </a:lvl3pPr>
      <a:lvl4pPr marL="1598613" indent="-227013" algn="l" defTabSz="455613" rtl="0" fontAlgn="base">
        <a:spcBef>
          <a:spcPct val="20000"/>
        </a:spcBef>
        <a:spcAft>
          <a:spcPct val="0"/>
        </a:spcAft>
        <a:buFont typeface="Arial" pitchFamily="34" charset="0"/>
        <a:buChar char="–"/>
        <a:defRPr sz="1600" kern="1200">
          <a:solidFill>
            <a:srgbClr val="4D4D4C"/>
          </a:solidFill>
          <a:latin typeface="Avenir Book" charset="0"/>
          <a:ea typeface="Avenir Book" charset="0"/>
          <a:cs typeface="Avenir Book" charset="0"/>
        </a:defRPr>
      </a:lvl4pPr>
      <a:lvl5pPr marL="2055813" indent="-227013" algn="l" defTabSz="455613" rtl="0" fontAlgn="base">
        <a:spcBef>
          <a:spcPct val="20000"/>
        </a:spcBef>
        <a:spcAft>
          <a:spcPct val="0"/>
        </a:spcAft>
        <a:buFont typeface="Arial" pitchFamily="34" charset="0"/>
        <a:buChar char="»"/>
        <a:defRPr sz="2000" kern="1200">
          <a:solidFill>
            <a:srgbClr val="4D4D4C"/>
          </a:solidFill>
          <a:latin typeface="Avenir Book" charset="0"/>
          <a:ea typeface="Avenir Book" charset="0"/>
          <a:cs typeface="Avenir Book"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p:cNvPicPr>
            <a:picLocks noChangeAspect="1"/>
          </p:cNvPicPr>
          <p:nvPr userDrawn="1"/>
        </p:nvPicPr>
        <p:blipFill>
          <a:blip r:embed="rId5" cstate="screen">
            <a:extLst>
              <a:ext uri="{28A0092B-C50C-407E-A947-70E740481C1C}">
                <a14:useLocalDpi xmlns:a14="http://schemas.microsoft.com/office/drawing/2010/main"/>
              </a:ext>
            </a:extLst>
          </a:blip>
          <a:srcRect l="51349" t="4198" r="4694" b="68117"/>
          <a:stretch>
            <a:fillRect/>
          </a:stretch>
        </p:blipFill>
        <p:spPr bwMode="auto">
          <a:xfrm>
            <a:off x="9525" y="-7938"/>
            <a:ext cx="9134475" cy="5151438"/>
          </a:xfrm>
          <a:prstGeom prst="rect">
            <a:avLst/>
          </a:prstGeom>
          <a:noFill/>
          <a:ln w="9525">
            <a:noFill/>
            <a:miter lim="800000"/>
            <a:headEnd/>
            <a:tailEnd/>
          </a:ln>
        </p:spPr>
      </p:pic>
      <p:pic>
        <p:nvPicPr>
          <p:cNvPr id="2051" name="Picture 20"/>
          <p:cNvPicPr>
            <a:picLocks noChangeAspect="1"/>
          </p:cNvPicPr>
          <p:nvPr userDrawn="1"/>
        </p:nvPicPr>
        <p:blipFill>
          <a:blip r:embed="rId6"/>
          <a:srcRect/>
          <a:stretch>
            <a:fillRect/>
          </a:stretch>
        </p:blipFill>
        <p:spPr bwMode="auto">
          <a:xfrm>
            <a:off x="425450" y="377825"/>
            <a:ext cx="244475" cy="244475"/>
          </a:xfrm>
          <a:prstGeom prst="rect">
            <a:avLst/>
          </a:prstGeom>
          <a:noFill/>
          <a:ln w="9525">
            <a:noFill/>
            <a:miter lim="800000"/>
            <a:headEnd/>
            <a:tailEnd/>
          </a:ln>
        </p:spPr>
      </p:pic>
      <p:sp>
        <p:nvSpPr>
          <p:cNvPr id="22" name="Title Placeholder 21"/>
          <p:cNvSpPr>
            <a:spLocks noGrp="1"/>
          </p:cNvSpPr>
          <p:nvPr>
            <p:ph type="title"/>
          </p:nvPr>
        </p:nvSpPr>
        <p:spPr>
          <a:xfrm>
            <a:off x="669925" y="317500"/>
            <a:ext cx="7845425" cy="412750"/>
          </a:xfrm>
          <a:prstGeom prst="rect">
            <a:avLst/>
          </a:prstGeom>
        </p:spPr>
        <p:txBody>
          <a:bodyPr vert="horz" lIns="91440" tIns="45720" rIns="91440" bIns="45720" rtlCol="0" anchor="ctr">
            <a:normAutofit/>
          </a:bodyPr>
          <a:lstStyle/>
          <a:p>
            <a:r>
              <a:rPr lang="en-US" dirty="0"/>
              <a:t>Click to edit Master title style</a:t>
            </a:r>
          </a:p>
        </p:txBody>
      </p:sp>
      <p:pic>
        <p:nvPicPr>
          <p:cNvPr id="2053" name="Picture 2"/>
          <p:cNvPicPr>
            <a:picLocks noChangeAspect="1"/>
          </p:cNvPicPr>
          <p:nvPr userDrawn="1"/>
        </p:nvPicPr>
        <p:blipFill>
          <a:blip r:embed="rId7"/>
          <a:srcRect/>
          <a:stretch>
            <a:fillRect/>
          </a:stretch>
        </p:blipFill>
        <p:spPr bwMode="auto">
          <a:xfrm rot="10800000" flipH="1" flipV="1">
            <a:off x="-1588" y="4787900"/>
            <a:ext cx="9155113" cy="355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2" r:id="rId1"/>
    <p:sldLayoutId id="2147483761" r:id="rId2"/>
    <p:sldLayoutId id="2147483760" r:id="rId3"/>
  </p:sldLayoutIdLst>
  <p:txStyles>
    <p:titleStyle>
      <a:lvl1pPr algn="l" defTabSz="455613" rtl="0" fontAlgn="base">
        <a:spcBef>
          <a:spcPct val="0"/>
        </a:spcBef>
        <a:spcAft>
          <a:spcPct val="0"/>
        </a:spcAft>
        <a:defRPr sz="2800" kern="1200" cap="all">
          <a:solidFill>
            <a:srgbClr val="4D4D4C"/>
          </a:solidFill>
          <a:latin typeface="Avenir Light" charset="0"/>
          <a:ea typeface="Avenir Heavy" charset="0"/>
          <a:cs typeface="Avenir Heavy" charset="0"/>
        </a:defRPr>
      </a:lvl1pPr>
      <a:lvl2pPr algn="l" defTabSz="455613" rtl="0" fontAlgn="base">
        <a:spcBef>
          <a:spcPct val="0"/>
        </a:spcBef>
        <a:spcAft>
          <a:spcPct val="0"/>
        </a:spcAft>
        <a:defRPr sz="2800">
          <a:solidFill>
            <a:srgbClr val="4D4D4C"/>
          </a:solidFill>
          <a:latin typeface="Avenir Light"/>
          <a:ea typeface="Avenir Heavy"/>
          <a:cs typeface="Avenir Heavy"/>
        </a:defRPr>
      </a:lvl2pPr>
      <a:lvl3pPr algn="l" defTabSz="455613" rtl="0" fontAlgn="base">
        <a:spcBef>
          <a:spcPct val="0"/>
        </a:spcBef>
        <a:spcAft>
          <a:spcPct val="0"/>
        </a:spcAft>
        <a:defRPr sz="2800">
          <a:solidFill>
            <a:srgbClr val="4D4D4C"/>
          </a:solidFill>
          <a:latin typeface="Avenir Light"/>
          <a:ea typeface="Avenir Heavy"/>
          <a:cs typeface="Avenir Heavy"/>
        </a:defRPr>
      </a:lvl3pPr>
      <a:lvl4pPr algn="l" defTabSz="455613" rtl="0" fontAlgn="base">
        <a:spcBef>
          <a:spcPct val="0"/>
        </a:spcBef>
        <a:spcAft>
          <a:spcPct val="0"/>
        </a:spcAft>
        <a:defRPr sz="2800">
          <a:solidFill>
            <a:srgbClr val="4D4D4C"/>
          </a:solidFill>
          <a:latin typeface="Avenir Light"/>
          <a:ea typeface="Avenir Heavy"/>
          <a:cs typeface="Avenir Heavy"/>
        </a:defRPr>
      </a:lvl4pPr>
      <a:lvl5pPr algn="l" defTabSz="455613" rtl="0" fontAlgn="base">
        <a:spcBef>
          <a:spcPct val="0"/>
        </a:spcBef>
        <a:spcAft>
          <a:spcPct val="0"/>
        </a:spcAft>
        <a:defRPr sz="2800">
          <a:solidFill>
            <a:srgbClr val="4D4D4C"/>
          </a:solidFill>
          <a:latin typeface="Avenir Light"/>
          <a:ea typeface="Avenir Heavy"/>
          <a:cs typeface="Avenir Heavy"/>
        </a:defRPr>
      </a:lvl5pPr>
      <a:lvl6pPr marL="457200" algn="l" defTabSz="455613" rtl="0" fontAlgn="base">
        <a:spcBef>
          <a:spcPct val="0"/>
        </a:spcBef>
        <a:spcAft>
          <a:spcPct val="0"/>
        </a:spcAft>
        <a:defRPr sz="2800">
          <a:solidFill>
            <a:srgbClr val="4D4D4C"/>
          </a:solidFill>
          <a:latin typeface="Avenir Light"/>
          <a:ea typeface="Avenir Heavy"/>
          <a:cs typeface="Avenir Heavy"/>
        </a:defRPr>
      </a:lvl6pPr>
      <a:lvl7pPr marL="914400" algn="l" defTabSz="455613" rtl="0" fontAlgn="base">
        <a:spcBef>
          <a:spcPct val="0"/>
        </a:spcBef>
        <a:spcAft>
          <a:spcPct val="0"/>
        </a:spcAft>
        <a:defRPr sz="2800">
          <a:solidFill>
            <a:srgbClr val="4D4D4C"/>
          </a:solidFill>
          <a:latin typeface="Avenir Light"/>
          <a:ea typeface="Avenir Heavy"/>
          <a:cs typeface="Avenir Heavy"/>
        </a:defRPr>
      </a:lvl7pPr>
      <a:lvl8pPr marL="1371600" algn="l" defTabSz="455613" rtl="0" fontAlgn="base">
        <a:spcBef>
          <a:spcPct val="0"/>
        </a:spcBef>
        <a:spcAft>
          <a:spcPct val="0"/>
        </a:spcAft>
        <a:defRPr sz="2800">
          <a:solidFill>
            <a:srgbClr val="4D4D4C"/>
          </a:solidFill>
          <a:latin typeface="Avenir Light"/>
          <a:ea typeface="Avenir Heavy"/>
          <a:cs typeface="Avenir Heavy"/>
        </a:defRPr>
      </a:lvl8pPr>
      <a:lvl9pPr marL="1828800" algn="l" defTabSz="455613" rtl="0" fontAlgn="base">
        <a:spcBef>
          <a:spcPct val="0"/>
        </a:spcBef>
        <a:spcAft>
          <a:spcPct val="0"/>
        </a:spcAft>
        <a:defRPr sz="2800">
          <a:solidFill>
            <a:srgbClr val="4D4D4C"/>
          </a:solidFill>
          <a:latin typeface="Avenir Light"/>
          <a:ea typeface="Avenir Heavy"/>
          <a:cs typeface="Avenir Heavy"/>
        </a:defRPr>
      </a:lvl9pPr>
    </p:titleStyle>
    <p:bodyStyle>
      <a:lvl1pPr algn="l" defTabSz="455613" rtl="0" fontAlgn="base">
        <a:spcBef>
          <a:spcPct val="20000"/>
        </a:spcBef>
        <a:spcAft>
          <a:spcPct val="0"/>
        </a:spcAft>
        <a:buFont typeface="Arial" pitchFamily="34" charset="0"/>
        <a:defRPr sz="2400" kern="1200">
          <a:solidFill>
            <a:srgbClr val="4D4D4C"/>
          </a:solidFill>
          <a:latin typeface="Gotham Medium" charset="0"/>
          <a:ea typeface="Gotham Medium" charset="0"/>
          <a:cs typeface="Gotham Medium" charset="0"/>
        </a:defRPr>
      </a:lvl1pPr>
      <a:lvl2pPr marL="741363" indent="-284163" algn="l" defTabSz="455613" rtl="0" fontAlgn="base">
        <a:spcBef>
          <a:spcPct val="20000"/>
        </a:spcBef>
        <a:spcAft>
          <a:spcPct val="0"/>
        </a:spcAft>
        <a:buFont typeface="AppleSymbols"/>
        <a:buChar char="⌝"/>
        <a:defRPr sz="2000" kern="1200">
          <a:solidFill>
            <a:srgbClr val="4D4D4C"/>
          </a:solidFill>
          <a:latin typeface="Avenir Book" charset="0"/>
          <a:ea typeface="Avenir Book" charset="0"/>
          <a:cs typeface="Avenir Book" charset="0"/>
        </a:defRPr>
      </a:lvl2pPr>
      <a:lvl3pPr marL="1141413" indent="-227013" algn="l" defTabSz="455613" rtl="0" fontAlgn="base">
        <a:spcBef>
          <a:spcPct val="20000"/>
        </a:spcBef>
        <a:spcAft>
          <a:spcPct val="0"/>
        </a:spcAft>
        <a:buFont typeface="LucidaGrande"/>
        <a:buChar char="-"/>
        <a:defRPr kern="1200">
          <a:solidFill>
            <a:srgbClr val="4D4D4C"/>
          </a:solidFill>
          <a:latin typeface="Avenir Book" charset="0"/>
          <a:ea typeface="Avenir Book" charset="0"/>
          <a:cs typeface="Avenir Book" charset="0"/>
        </a:defRPr>
      </a:lvl3pPr>
      <a:lvl4pPr marL="1598613" indent="-227013" algn="l" defTabSz="455613" rtl="0" fontAlgn="base">
        <a:spcBef>
          <a:spcPct val="20000"/>
        </a:spcBef>
        <a:spcAft>
          <a:spcPct val="0"/>
        </a:spcAft>
        <a:buFont typeface="Arial" pitchFamily="34" charset="0"/>
        <a:buChar char="–"/>
        <a:defRPr sz="1600" kern="1200">
          <a:solidFill>
            <a:srgbClr val="4D4D4C"/>
          </a:solidFill>
          <a:latin typeface="Avenir Book" charset="0"/>
          <a:ea typeface="Avenir Book" charset="0"/>
          <a:cs typeface="Avenir Book" charset="0"/>
        </a:defRPr>
      </a:lvl4pPr>
      <a:lvl5pPr marL="2055813" indent="-227013" algn="l" defTabSz="455613" rtl="0" fontAlgn="base">
        <a:spcBef>
          <a:spcPct val="20000"/>
        </a:spcBef>
        <a:spcAft>
          <a:spcPct val="0"/>
        </a:spcAft>
        <a:buFont typeface="Arial" pitchFamily="34" charset="0"/>
        <a:buChar char="»"/>
        <a:defRPr sz="2000" kern="1200">
          <a:solidFill>
            <a:srgbClr val="4D4D4C"/>
          </a:solidFill>
          <a:latin typeface="Avenir Book" charset="0"/>
          <a:ea typeface="Avenir Book" charset="0"/>
          <a:cs typeface="Avenir Book"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4" name="Picture 20"/>
          <p:cNvPicPr>
            <a:picLocks noChangeAspect="1"/>
          </p:cNvPicPr>
          <p:nvPr userDrawn="1"/>
        </p:nvPicPr>
        <p:blipFill>
          <a:blip r:embed="rId5"/>
          <a:srcRect/>
          <a:stretch>
            <a:fillRect/>
          </a:stretch>
        </p:blipFill>
        <p:spPr bwMode="auto">
          <a:xfrm>
            <a:off x="425450" y="377825"/>
            <a:ext cx="244475" cy="244475"/>
          </a:xfrm>
          <a:prstGeom prst="rect">
            <a:avLst/>
          </a:prstGeom>
          <a:noFill/>
          <a:ln w="9525">
            <a:noFill/>
            <a:miter lim="800000"/>
            <a:headEnd/>
            <a:tailEnd/>
          </a:ln>
        </p:spPr>
      </p:pic>
      <p:sp>
        <p:nvSpPr>
          <p:cNvPr id="22" name="Title Placeholder 21"/>
          <p:cNvSpPr>
            <a:spLocks noGrp="1"/>
          </p:cNvSpPr>
          <p:nvPr>
            <p:ph type="title"/>
          </p:nvPr>
        </p:nvSpPr>
        <p:spPr>
          <a:xfrm>
            <a:off x="669925" y="306388"/>
            <a:ext cx="7845425" cy="412750"/>
          </a:xfrm>
          <a:prstGeom prst="rect">
            <a:avLst/>
          </a:prstGeom>
        </p:spPr>
        <p:txBody>
          <a:bodyPr vert="horz" lIns="91440" tIns="45720" rIns="91440" bIns="45720" rtlCol="0" anchor="ctr">
            <a:normAutofit/>
          </a:bodyPr>
          <a:lstStyle/>
          <a:p>
            <a:r>
              <a:rPr lang="en-US" dirty="0"/>
              <a:t>Click to edit Master title style</a:t>
            </a:r>
          </a:p>
        </p:txBody>
      </p:sp>
      <p:pic>
        <p:nvPicPr>
          <p:cNvPr id="3076" name="Picture 4"/>
          <p:cNvPicPr>
            <a:picLocks noChangeAspect="1"/>
          </p:cNvPicPr>
          <p:nvPr userDrawn="1"/>
        </p:nvPicPr>
        <p:blipFill>
          <a:blip r:embed="rId6"/>
          <a:srcRect/>
          <a:stretch>
            <a:fillRect/>
          </a:stretch>
        </p:blipFill>
        <p:spPr bwMode="auto">
          <a:xfrm rot="10800000" flipH="1" flipV="1">
            <a:off x="-1588" y="4787900"/>
            <a:ext cx="9155113" cy="355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5" r:id="rId1"/>
    <p:sldLayoutId id="2147483764" r:id="rId2"/>
    <p:sldLayoutId id="2147483763" r:id="rId3"/>
  </p:sldLayoutIdLst>
  <p:txStyles>
    <p:titleStyle>
      <a:lvl1pPr algn="l" defTabSz="455613" rtl="0" fontAlgn="base">
        <a:spcBef>
          <a:spcPct val="0"/>
        </a:spcBef>
        <a:spcAft>
          <a:spcPct val="0"/>
        </a:spcAft>
        <a:defRPr sz="2800" kern="1200" cap="all">
          <a:solidFill>
            <a:srgbClr val="4D4D4C"/>
          </a:solidFill>
          <a:latin typeface="Avenir Light" charset="0"/>
          <a:ea typeface="Avenir Heavy" charset="0"/>
          <a:cs typeface="Avenir Heavy" charset="0"/>
        </a:defRPr>
      </a:lvl1pPr>
      <a:lvl2pPr algn="l" defTabSz="455613" rtl="0" fontAlgn="base">
        <a:spcBef>
          <a:spcPct val="0"/>
        </a:spcBef>
        <a:spcAft>
          <a:spcPct val="0"/>
        </a:spcAft>
        <a:defRPr sz="2800">
          <a:solidFill>
            <a:srgbClr val="4D4D4C"/>
          </a:solidFill>
          <a:latin typeface="Avenir Light"/>
          <a:ea typeface="Avenir Heavy"/>
          <a:cs typeface="Avenir Heavy"/>
        </a:defRPr>
      </a:lvl2pPr>
      <a:lvl3pPr algn="l" defTabSz="455613" rtl="0" fontAlgn="base">
        <a:spcBef>
          <a:spcPct val="0"/>
        </a:spcBef>
        <a:spcAft>
          <a:spcPct val="0"/>
        </a:spcAft>
        <a:defRPr sz="2800">
          <a:solidFill>
            <a:srgbClr val="4D4D4C"/>
          </a:solidFill>
          <a:latin typeface="Avenir Light"/>
          <a:ea typeface="Avenir Heavy"/>
          <a:cs typeface="Avenir Heavy"/>
        </a:defRPr>
      </a:lvl3pPr>
      <a:lvl4pPr algn="l" defTabSz="455613" rtl="0" fontAlgn="base">
        <a:spcBef>
          <a:spcPct val="0"/>
        </a:spcBef>
        <a:spcAft>
          <a:spcPct val="0"/>
        </a:spcAft>
        <a:defRPr sz="2800">
          <a:solidFill>
            <a:srgbClr val="4D4D4C"/>
          </a:solidFill>
          <a:latin typeface="Avenir Light"/>
          <a:ea typeface="Avenir Heavy"/>
          <a:cs typeface="Avenir Heavy"/>
        </a:defRPr>
      </a:lvl4pPr>
      <a:lvl5pPr algn="l" defTabSz="455613" rtl="0" fontAlgn="base">
        <a:spcBef>
          <a:spcPct val="0"/>
        </a:spcBef>
        <a:spcAft>
          <a:spcPct val="0"/>
        </a:spcAft>
        <a:defRPr sz="2800">
          <a:solidFill>
            <a:srgbClr val="4D4D4C"/>
          </a:solidFill>
          <a:latin typeface="Avenir Light"/>
          <a:ea typeface="Avenir Heavy"/>
          <a:cs typeface="Avenir Heavy"/>
        </a:defRPr>
      </a:lvl5pPr>
      <a:lvl6pPr marL="457200" algn="l" defTabSz="455613" rtl="0" fontAlgn="base">
        <a:spcBef>
          <a:spcPct val="0"/>
        </a:spcBef>
        <a:spcAft>
          <a:spcPct val="0"/>
        </a:spcAft>
        <a:defRPr sz="2800">
          <a:solidFill>
            <a:srgbClr val="4D4D4C"/>
          </a:solidFill>
          <a:latin typeface="Avenir Light"/>
          <a:ea typeface="Avenir Heavy"/>
          <a:cs typeface="Avenir Heavy"/>
        </a:defRPr>
      </a:lvl6pPr>
      <a:lvl7pPr marL="914400" algn="l" defTabSz="455613" rtl="0" fontAlgn="base">
        <a:spcBef>
          <a:spcPct val="0"/>
        </a:spcBef>
        <a:spcAft>
          <a:spcPct val="0"/>
        </a:spcAft>
        <a:defRPr sz="2800">
          <a:solidFill>
            <a:srgbClr val="4D4D4C"/>
          </a:solidFill>
          <a:latin typeface="Avenir Light"/>
          <a:ea typeface="Avenir Heavy"/>
          <a:cs typeface="Avenir Heavy"/>
        </a:defRPr>
      </a:lvl7pPr>
      <a:lvl8pPr marL="1371600" algn="l" defTabSz="455613" rtl="0" fontAlgn="base">
        <a:spcBef>
          <a:spcPct val="0"/>
        </a:spcBef>
        <a:spcAft>
          <a:spcPct val="0"/>
        </a:spcAft>
        <a:defRPr sz="2800">
          <a:solidFill>
            <a:srgbClr val="4D4D4C"/>
          </a:solidFill>
          <a:latin typeface="Avenir Light"/>
          <a:ea typeface="Avenir Heavy"/>
          <a:cs typeface="Avenir Heavy"/>
        </a:defRPr>
      </a:lvl8pPr>
      <a:lvl9pPr marL="1828800" algn="l" defTabSz="455613" rtl="0" fontAlgn="base">
        <a:spcBef>
          <a:spcPct val="0"/>
        </a:spcBef>
        <a:spcAft>
          <a:spcPct val="0"/>
        </a:spcAft>
        <a:defRPr sz="2800">
          <a:solidFill>
            <a:srgbClr val="4D4D4C"/>
          </a:solidFill>
          <a:latin typeface="Avenir Light"/>
          <a:ea typeface="Avenir Heavy"/>
          <a:cs typeface="Avenir Heavy"/>
        </a:defRPr>
      </a:lvl9pPr>
    </p:titleStyle>
    <p:bodyStyle>
      <a:lvl1pPr algn="l" defTabSz="455613" rtl="0" fontAlgn="base">
        <a:spcBef>
          <a:spcPct val="20000"/>
        </a:spcBef>
        <a:spcAft>
          <a:spcPct val="0"/>
        </a:spcAft>
        <a:buFont typeface="Arial" pitchFamily="34" charset="0"/>
        <a:defRPr sz="2400" kern="1200">
          <a:solidFill>
            <a:srgbClr val="4D4D4C"/>
          </a:solidFill>
          <a:latin typeface="Gotham Medium" charset="0"/>
          <a:ea typeface="Gotham Medium" charset="0"/>
          <a:cs typeface="Gotham Medium" charset="0"/>
        </a:defRPr>
      </a:lvl1pPr>
      <a:lvl2pPr marL="741363" indent="-284163" algn="l" defTabSz="455613" rtl="0" fontAlgn="base">
        <a:spcBef>
          <a:spcPct val="20000"/>
        </a:spcBef>
        <a:spcAft>
          <a:spcPct val="0"/>
        </a:spcAft>
        <a:buFont typeface="AppleSymbols"/>
        <a:buChar char="⌝"/>
        <a:defRPr sz="2000" kern="1200">
          <a:solidFill>
            <a:srgbClr val="4D4D4C"/>
          </a:solidFill>
          <a:latin typeface="Avenir Book" charset="0"/>
          <a:ea typeface="Avenir Book" charset="0"/>
          <a:cs typeface="Avenir Book" charset="0"/>
        </a:defRPr>
      </a:lvl2pPr>
      <a:lvl3pPr marL="1141413" indent="-227013" algn="l" defTabSz="455613" rtl="0" fontAlgn="base">
        <a:spcBef>
          <a:spcPct val="20000"/>
        </a:spcBef>
        <a:spcAft>
          <a:spcPct val="0"/>
        </a:spcAft>
        <a:buFont typeface="LucidaGrande"/>
        <a:buChar char="-"/>
        <a:defRPr kern="1200">
          <a:solidFill>
            <a:srgbClr val="4D4D4C"/>
          </a:solidFill>
          <a:latin typeface="Avenir Book" charset="0"/>
          <a:ea typeface="Avenir Book" charset="0"/>
          <a:cs typeface="Avenir Book" charset="0"/>
        </a:defRPr>
      </a:lvl3pPr>
      <a:lvl4pPr marL="1598613" indent="-227013" algn="l" defTabSz="455613" rtl="0" fontAlgn="base">
        <a:spcBef>
          <a:spcPct val="20000"/>
        </a:spcBef>
        <a:spcAft>
          <a:spcPct val="0"/>
        </a:spcAft>
        <a:buFont typeface="Arial" pitchFamily="34" charset="0"/>
        <a:buChar char="–"/>
        <a:defRPr sz="1600" kern="1200">
          <a:solidFill>
            <a:srgbClr val="4D4D4C"/>
          </a:solidFill>
          <a:latin typeface="Avenir Book" charset="0"/>
          <a:ea typeface="Avenir Book" charset="0"/>
          <a:cs typeface="Avenir Book" charset="0"/>
        </a:defRPr>
      </a:lvl4pPr>
      <a:lvl5pPr marL="2055813" indent="-227013" algn="l" defTabSz="455613" rtl="0" fontAlgn="base">
        <a:spcBef>
          <a:spcPct val="20000"/>
        </a:spcBef>
        <a:spcAft>
          <a:spcPct val="0"/>
        </a:spcAft>
        <a:buFont typeface="Arial" pitchFamily="34" charset="0"/>
        <a:buChar char="»"/>
        <a:defRPr sz="2000" kern="1200">
          <a:solidFill>
            <a:srgbClr val="4D4D4C"/>
          </a:solidFill>
          <a:latin typeface="Avenir Book" charset="0"/>
          <a:ea typeface="Avenir Book" charset="0"/>
          <a:cs typeface="Avenir Book"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Shape 38"/>
          <p:cNvPicPr preferRelativeResize="0">
            <a:picLocks noChangeAspect="1" noChangeArrowheads="1"/>
          </p:cNvPicPr>
          <p:nvPr userDrawn="1"/>
        </p:nvPicPr>
        <p:blipFill>
          <a:blip r:embed="rId5"/>
          <a:srcRect/>
          <a:stretch>
            <a:fillRect/>
          </a:stretch>
        </p:blipFill>
        <p:spPr bwMode="auto">
          <a:xfrm>
            <a:off x="0" y="4030663"/>
            <a:ext cx="9144000" cy="1112837"/>
          </a:xfrm>
          <a:prstGeom prst="rect">
            <a:avLst/>
          </a:prstGeom>
          <a:noFill/>
          <a:ln w="9525">
            <a:noFill/>
            <a:miter lim="800000"/>
            <a:headEnd/>
            <a:tailEnd/>
          </a:ln>
        </p:spPr>
      </p:pic>
      <p:sp>
        <p:nvSpPr>
          <p:cNvPr id="2" name="Title Placeholder 1"/>
          <p:cNvSpPr>
            <a:spLocks noGrp="1"/>
          </p:cNvSpPr>
          <p:nvPr>
            <p:ph type="title"/>
          </p:nvPr>
        </p:nvSpPr>
        <p:spPr>
          <a:xfrm>
            <a:off x="93663" y="4089400"/>
            <a:ext cx="8956675" cy="993775"/>
          </a:xfrm>
          <a:prstGeom prst="rect">
            <a:avLst/>
          </a:prstGeom>
        </p:spPr>
        <p:txBody>
          <a:bodyPr vert="horz" lIns="91440" tIns="45720" rIns="91440" bIns="45720" rtlCol="0" anchor="ctr">
            <a:normAutofit/>
          </a:bodyPr>
          <a:lstStyle/>
          <a:p>
            <a:r>
              <a:rPr lang="en-US" dirty="0"/>
              <a:t>Click to edit Master title style</a:t>
            </a:r>
          </a:p>
        </p:txBody>
      </p:sp>
    </p:spTree>
  </p:cSld>
  <p:clrMap bg1="lt1" tx1="dk1" bg2="dk2" tx2="lt2" accent1="accent1" accent2="accent2" accent3="accent3" accent4="accent4" accent5="accent5" accent6="accent6" hlink="hlink" folHlink="folHlink"/>
  <p:sldLayoutIdLst>
    <p:sldLayoutId id="2147483774" r:id="rId1"/>
    <p:sldLayoutId id="2147483775" r:id="rId2"/>
    <p:sldLayoutId id="2147483776" r:id="rId3"/>
  </p:sldLayoutIdLst>
  <p:hf sldNum="0" hdr="0" ftr="0" dt="0"/>
  <p:txStyles>
    <p:titleStyle>
      <a:defPPr marR="0" lvl="0" algn="l" rtl="0">
        <a:lnSpc>
          <a:spcPct val="100000"/>
        </a:lnSpc>
        <a:spcBef>
          <a:spcPts val="0"/>
        </a:spcBef>
        <a:spcAft>
          <a:spcPts val="0"/>
        </a:spcAft>
      </a:defPPr>
      <a:lvl1pPr algn="ctr" rtl="0" eaLnBrk="0" fontAlgn="base" hangingPunct="0">
        <a:spcBef>
          <a:spcPct val="0"/>
        </a:spcBef>
        <a:spcAft>
          <a:spcPct val="0"/>
        </a:spcAft>
        <a:defRPr sz="2800" cap="all">
          <a:solidFill>
            <a:schemeClr val="bg1"/>
          </a:solidFill>
          <a:latin typeface="Avenir Light" charset="0"/>
          <a:ea typeface="Avenir Heavy" charset="0"/>
          <a:cs typeface="Avenir Heavy" charset="0"/>
          <a:sym typeface="Arial" pitchFamily="34" charset="0"/>
        </a:defRPr>
      </a:lvl1pPr>
      <a:lvl2pPr algn="ctr" rtl="0" eaLnBrk="0" fontAlgn="base" hangingPunct="0">
        <a:spcBef>
          <a:spcPct val="0"/>
        </a:spcBef>
        <a:spcAft>
          <a:spcPct val="0"/>
        </a:spcAft>
        <a:defRPr sz="2800">
          <a:solidFill>
            <a:schemeClr val="bg1"/>
          </a:solidFill>
          <a:latin typeface="Avenir Light"/>
          <a:ea typeface="Avenir Heavy"/>
          <a:cs typeface="Avenir Heavy"/>
          <a:sym typeface="Arial" pitchFamily="34" charset="0"/>
        </a:defRPr>
      </a:lvl2pPr>
      <a:lvl3pPr algn="ctr" rtl="0" eaLnBrk="0" fontAlgn="base" hangingPunct="0">
        <a:spcBef>
          <a:spcPct val="0"/>
        </a:spcBef>
        <a:spcAft>
          <a:spcPct val="0"/>
        </a:spcAft>
        <a:defRPr sz="2800">
          <a:solidFill>
            <a:schemeClr val="bg1"/>
          </a:solidFill>
          <a:latin typeface="Avenir Light"/>
          <a:ea typeface="Avenir Heavy"/>
          <a:cs typeface="Avenir Heavy"/>
          <a:sym typeface="Arial" pitchFamily="34" charset="0"/>
        </a:defRPr>
      </a:lvl3pPr>
      <a:lvl4pPr algn="ctr" rtl="0" eaLnBrk="0" fontAlgn="base" hangingPunct="0">
        <a:spcBef>
          <a:spcPct val="0"/>
        </a:spcBef>
        <a:spcAft>
          <a:spcPct val="0"/>
        </a:spcAft>
        <a:defRPr sz="2800">
          <a:solidFill>
            <a:schemeClr val="bg1"/>
          </a:solidFill>
          <a:latin typeface="Avenir Light"/>
          <a:ea typeface="Avenir Heavy"/>
          <a:cs typeface="Avenir Heavy"/>
          <a:sym typeface="Arial" pitchFamily="34" charset="0"/>
        </a:defRPr>
      </a:lvl4pPr>
      <a:lvl5pPr algn="ctr" rtl="0" eaLnBrk="0" fontAlgn="base" hangingPunct="0">
        <a:spcBef>
          <a:spcPct val="0"/>
        </a:spcBef>
        <a:spcAft>
          <a:spcPct val="0"/>
        </a:spcAft>
        <a:defRPr sz="2800">
          <a:solidFill>
            <a:schemeClr val="bg1"/>
          </a:solidFill>
          <a:latin typeface="Avenir Light"/>
          <a:ea typeface="Avenir Heavy"/>
          <a:cs typeface="Avenir Heavy"/>
          <a:sym typeface="Arial" pitchFamily="34" charset="0"/>
        </a:defRPr>
      </a:lvl5pPr>
      <a:lvl6pPr marL="457189"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377"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566"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754"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titleStyle>
    <p:bodyStyle>
      <a:defPPr marR="0" lvl="0" algn="l" rtl="0">
        <a:lnSpc>
          <a:spcPct val="100000"/>
        </a:lnSpc>
        <a:spcBef>
          <a:spcPts val="0"/>
        </a:spcBef>
        <a:spcAft>
          <a:spcPts val="0"/>
        </a:spcAft>
      </a:defPPr>
      <a:lvl1pPr marL="341313" indent="-341313" algn="l" rtl="0" eaLnBrk="0" fontAlgn="base" hangingPunct="0">
        <a:spcBef>
          <a:spcPct val="0"/>
        </a:spcBef>
        <a:spcAft>
          <a:spcPct val="0"/>
        </a:spcAft>
        <a:defRPr sz="1400">
          <a:solidFill>
            <a:srgbClr val="000000"/>
          </a:solidFill>
          <a:latin typeface="Arial"/>
          <a:ea typeface="Arial"/>
          <a:cs typeface="Arial"/>
          <a:sym typeface="Arial" pitchFamily="34" charset="0"/>
        </a:defRPr>
      </a:lvl1pPr>
      <a:lvl2pPr marL="741363" lvl="1" indent="-284163" algn="l" rtl="0" eaLnBrk="0" fontAlgn="base" hangingPunct="0">
        <a:spcBef>
          <a:spcPct val="0"/>
        </a:spcBef>
        <a:spcAft>
          <a:spcPct val="0"/>
        </a:spcAft>
        <a:defRPr sz="1400">
          <a:solidFill>
            <a:srgbClr val="000000"/>
          </a:solidFill>
          <a:latin typeface="Arial"/>
          <a:ea typeface="Arial"/>
          <a:cs typeface="Arial"/>
          <a:sym typeface="Arial" pitchFamily="34" charset="0"/>
        </a:defRPr>
      </a:lvl2pPr>
      <a:lvl3pPr marL="1141413" lvl="2" indent="-227013" algn="l" rtl="0" eaLnBrk="0" fontAlgn="base" hangingPunct="0">
        <a:spcBef>
          <a:spcPct val="0"/>
        </a:spcBef>
        <a:spcAft>
          <a:spcPct val="0"/>
        </a:spcAft>
        <a:defRPr sz="1400">
          <a:solidFill>
            <a:srgbClr val="000000"/>
          </a:solidFill>
          <a:latin typeface="Arial"/>
          <a:ea typeface="Arial"/>
          <a:cs typeface="Arial"/>
          <a:sym typeface="Arial" pitchFamily="34" charset="0"/>
        </a:defRPr>
      </a:lvl3pPr>
      <a:lvl4pPr marL="1598613" lvl="3" indent="-227013" algn="l" rtl="0" eaLnBrk="0" fontAlgn="base" hangingPunct="0">
        <a:spcBef>
          <a:spcPct val="0"/>
        </a:spcBef>
        <a:spcAft>
          <a:spcPct val="0"/>
        </a:spcAft>
        <a:defRPr sz="1400">
          <a:solidFill>
            <a:srgbClr val="000000"/>
          </a:solidFill>
          <a:latin typeface="Arial"/>
          <a:ea typeface="Arial"/>
          <a:cs typeface="Arial"/>
          <a:sym typeface="Arial" pitchFamily="34" charset="0"/>
        </a:defRPr>
      </a:lvl4pPr>
      <a:lvl5pPr marL="2055813" lvl="4" indent="-227013" algn="l" rtl="0" eaLnBrk="0" fontAlgn="base" hangingPunct="0">
        <a:spcBef>
          <a:spcPct val="0"/>
        </a:spcBef>
        <a:spcAft>
          <a:spcPct val="0"/>
        </a:spcAft>
        <a:defRPr sz="1400">
          <a:solidFill>
            <a:srgbClr val="000000"/>
          </a:solidFill>
          <a:latin typeface="Arial"/>
          <a:ea typeface="Arial"/>
          <a:cs typeface="Arial"/>
          <a:sym typeface="Arial" pitchFamily="34"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41.jpeg"/><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44.jpeg"/><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47.jpeg"/><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9.jpeg"/></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52.jpeg"/><Relationship Id="rId4" Type="http://schemas.openxmlformats.org/officeDocument/2006/relationships/image" Target="../media/image51.jpeg"/></Relationships>
</file>

<file path=ppt/slides/_rels/slide1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55.jpeg"/><Relationship Id="rId4" Type="http://schemas.openxmlformats.org/officeDocument/2006/relationships/image" Target="../media/image54.jpeg"/></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7.jpeg"/></Relationships>
</file>

<file path=ppt/slides/_rels/slide1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18.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1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70.jpeg"/></Relationships>
</file>

<file path=ppt/slides/_rels/slide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28.jpeg"/><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31.jpeg"/><Relationship Id="rId4" Type="http://schemas.openxmlformats.org/officeDocument/2006/relationships/image" Target="../media/image30.jpe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36.jpeg"/><Relationship Id="rId4"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9DBDA5-0CE2-45FD-8304-52FB1BE701E4}"/>
              </a:ext>
            </a:extLst>
          </p:cNvPr>
          <p:cNvSpPr>
            <a:spLocks noGrp="1"/>
          </p:cNvSpPr>
          <p:nvPr>
            <p:ph type="title"/>
          </p:nvPr>
        </p:nvSpPr>
        <p:spPr>
          <a:xfrm>
            <a:off x="896938" y="220663"/>
            <a:ext cx="7845425" cy="411162"/>
          </a:xfrm>
        </p:spPr>
        <p:txBody>
          <a:bodyPr>
            <a:noAutofit/>
          </a:bodyPr>
          <a:lstStyle/>
          <a:p>
            <a:pPr algn="ctr" defTabSz="457189" fontAlgn="auto">
              <a:spcAft>
                <a:spcPts val="0"/>
              </a:spcAft>
              <a:defRPr/>
            </a:pPr>
            <a:r>
              <a:rPr lang="en-US" sz="2000" dirty="0"/>
              <a:t>Electricity generation from </a:t>
            </a:r>
            <a:br>
              <a:rPr lang="en-US" sz="2000" dirty="0"/>
            </a:br>
            <a:r>
              <a:rPr lang="en-US" sz="2000" dirty="0"/>
              <a:t>mustard crop residues: </a:t>
            </a:r>
            <a:r>
              <a:rPr lang="en-US" sz="2000" dirty="0" err="1"/>
              <a:t>Ganganagar</a:t>
            </a:r>
            <a:r>
              <a:rPr lang="en-US" sz="2000" dirty="0"/>
              <a:t> &amp; </a:t>
            </a:r>
            <a:r>
              <a:rPr lang="en-US" sz="2000" dirty="0" err="1"/>
              <a:t>Tonk</a:t>
            </a:r>
            <a:r>
              <a:rPr lang="en-US" sz="2000" dirty="0"/>
              <a:t>, India</a:t>
            </a:r>
            <a:endParaRPr lang="de-DE" sz="2000" dirty="0"/>
          </a:p>
        </p:txBody>
      </p:sp>
      <p:pic>
        <p:nvPicPr>
          <p:cNvPr id="18435" name="Grafik 2"/>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879475"/>
            <a:ext cx="9144000" cy="3925888"/>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34819" name="Text Placeholder 4"/>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pic>
        <p:nvPicPr>
          <p:cNvPr id="4" name="Grafik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7362" y="1439864"/>
            <a:ext cx="1242240" cy="1265888"/>
          </a:xfrm>
          <a:prstGeom prst="rect">
            <a:avLst/>
          </a:prstGeom>
          <a:noFill/>
          <a:ln w="9525">
            <a:noFill/>
            <a:miter lim="800000"/>
            <a:headEnd/>
            <a:tailEnd/>
          </a:ln>
        </p:spPr>
      </p:pic>
      <p:sp>
        <p:nvSpPr>
          <p:cNvPr id="6" name="Rechteck 5"/>
          <p:cNvSpPr>
            <a:spLocks noChangeArrowheads="1"/>
          </p:cNvSpPr>
          <p:nvPr/>
        </p:nvSpPr>
        <p:spPr bwMode="auto">
          <a:xfrm>
            <a:off x="1912165" y="1438054"/>
            <a:ext cx="6915150" cy="1190625"/>
          </a:xfrm>
          <a:prstGeom prst="rect">
            <a:avLst/>
          </a:prstGeom>
          <a:noFill/>
          <a:ln w="9525">
            <a:noFill/>
            <a:miter lim="800000"/>
            <a:headEnd/>
            <a:tailEnd/>
          </a:ln>
        </p:spPr>
        <p:txBody>
          <a:bodyPr>
            <a:spAutoFit/>
          </a:bodyPr>
          <a:lstStyle/>
          <a:p>
            <a:pPr eaLnBrk="1" hangingPunct="1"/>
            <a:r>
              <a:rPr lang="en-US" dirty="0">
                <a:solidFill>
                  <a:srgbClr val="4D4D4C"/>
                </a:solidFill>
                <a:ea typeface="Calibri" pitchFamily="34" charset="0"/>
                <a:cs typeface="Times New Roman" pitchFamily="18" charset="0"/>
              </a:rPr>
              <a:t>The project has created new jobs in the biomass market and in the power plant itself. Apart from the 7000 farmers and their direct family members benefiting, about 35,000 jobs have been created in relation to logistics of the biomass.</a:t>
            </a:r>
            <a:endParaRPr lang="de-DE" dirty="0">
              <a:solidFill>
                <a:srgbClr val="4D4D4C"/>
              </a:solidFill>
              <a:ea typeface="Calibri" pitchFamily="34" charset="0"/>
              <a:cs typeface="Times New Roman" pitchFamily="18" charset="0"/>
            </a:endParaRPr>
          </a:p>
        </p:txBody>
      </p:sp>
      <p:pic>
        <p:nvPicPr>
          <p:cNvPr id="34822" name="Picture 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48313" y="2724150"/>
            <a:ext cx="3262178" cy="1939925"/>
          </a:xfrm>
          <a:prstGeom prst="roundRect">
            <a:avLst/>
          </a:prstGeom>
          <a:noFill/>
          <a:ln w="9525">
            <a:noFill/>
            <a:miter lim="800000"/>
            <a:headEnd/>
            <a:tailEnd/>
          </a:ln>
        </p:spPr>
      </p:pic>
      <p:pic>
        <p:nvPicPr>
          <p:cNvPr id="34823" name="Picture 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75228" y="2711455"/>
            <a:ext cx="3153342" cy="1952620"/>
          </a:xfrm>
          <a:prstGeom prst="round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8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36867" name="Text Placeholder 4"/>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pic>
        <p:nvPicPr>
          <p:cNvPr id="4" name="Grafik 3"/>
          <p:cNvPicPr>
            <a:picLocks noChangeAspect="1"/>
          </p:cNvPicPr>
          <p:nvPr/>
        </p:nvPicPr>
        <p:blipFill>
          <a:blip r:embed="rId3"/>
          <a:srcRect/>
          <a:stretch>
            <a:fillRect/>
          </a:stretch>
        </p:blipFill>
        <p:spPr bwMode="auto">
          <a:xfrm>
            <a:off x="628651" y="1350963"/>
            <a:ext cx="1428750" cy="1422400"/>
          </a:xfrm>
          <a:prstGeom prst="rect">
            <a:avLst/>
          </a:prstGeom>
          <a:noFill/>
          <a:ln w="9525">
            <a:noFill/>
            <a:miter lim="800000"/>
            <a:headEnd/>
            <a:tailEnd/>
          </a:ln>
        </p:spPr>
      </p:pic>
      <p:sp>
        <p:nvSpPr>
          <p:cNvPr id="6" name="Rechteck 5"/>
          <p:cNvSpPr>
            <a:spLocks noChangeArrowheads="1"/>
          </p:cNvSpPr>
          <p:nvPr/>
        </p:nvSpPr>
        <p:spPr bwMode="auto">
          <a:xfrm>
            <a:off x="2098675" y="1381126"/>
            <a:ext cx="6188075" cy="923925"/>
          </a:xfrm>
          <a:prstGeom prst="rect">
            <a:avLst/>
          </a:prstGeom>
          <a:noFill/>
          <a:ln w="9525">
            <a:noFill/>
            <a:miter lim="800000"/>
            <a:headEnd/>
            <a:tailEnd/>
          </a:ln>
        </p:spPr>
        <p:txBody>
          <a:bodyPr>
            <a:spAutoFit/>
          </a:bodyPr>
          <a:lstStyle/>
          <a:p>
            <a:pPr eaLnBrk="1" hangingPunct="1"/>
            <a:r>
              <a:rPr lang="en-US" dirty="0">
                <a:solidFill>
                  <a:srgbClr val="4D4D4C"/>
                </a:solidFill>
                <a:ea typeface="Calibri" pitchFamily="34" charset="0"/>
                <a:cs typeface="Times New Roman" pitchFamily="18" charset="0"/>
              </a:rPr>
              <a:t>The project created a structural change of the local biomass market and the related logistics, giving an incentive to others to follow.</a:t>
            </a:r>
            <a:endParaRPr lang="de-DE" dirty="0">
              <a:solidFill>
                <a:srgbClr val="4D4D4C"/>
              </a:solidFill>
              <a:ea typeface="Calibri" pitchFamily="34" charset="0"/>
              <a:cs typeface="Times New Roman" pitchFamily="18" charset="0"/>
            </a:endParaRPr>
          </a:p>
        </p:txBody>
      </p:sp>
      <p:pic>
        <p:nvPicPr>
          <p:cNvPr id="36870" name="Picture 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452547" y="2479676"/>
            <a:ext cx="2749550" cy="1446212"/>
          </a:xfrm>
          <a:prstGeom prst="roundRect">
            <a:avLst/>
          </a:prstGeom>
          <a:noFill/>
          <a:ln w="9525">
            <a:noFill/>
            <a:miter lim="800000"/>
            <a:headEnd/>
            <a:tailEnd/>
          </a:ln>
        </p:spPr>
      </p:pic>
      <p:sp>
        <p:nvSpPr>
          <p:cNvPr id="36871" name="TextBox 6"/>
          <p:cNvSpPr txBox="1">
            <a:spLocks noChangeArrowheads="1"/>
          </p:cNvSpPr>
          <p:nvPr/>
        </p:nvSpPr>
        <p:spPr bwMode="auto">
          <a:xfrm>
            <a:off x="3872440" y="4028621"/>
            <a:ext cx="1909763" cy="307975"/>
          </a:xfrm>
          <a:prstGeom prst="rect">
            <a:avLst/>
          </a:prstGeom>
          <a:noFill/>
          <a:ln w="9525">
            <a:noFill/>
            <a:miter lim="800000"/>
            <a:headEnd/>
            <a:tailEnd/>
          </a:ln>
        </p:spPr>
        <p:txBody>
          <a:bodyPr wrap="none">
            <a:spAutoFit/>
          </a:bodyPr>
          <a:lstStyle/>
          <a:p>
            <a:pPr eaLnBrk="1" hangingPunct="1"/>
            <a:r>
              <a:rPr lang="en-US" sz="1400" b="1" dirty="0"/>
              <a:t>Soil Separator Machine</a:t>
            </a:r>
          </a:p>
        </p:txBody>
      </p:sp>
      <p:pic>
        <p:nvPicPr>
          <p:cNvPr id="36872" name="Picture 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67475" y="2068513"/>
            <a:ext cx="1933575" cy="2268537"/>
          </a:xfrm>
          <a:prstGeom prst="roundRect">
            <a:avLst/>
          </a:prstGeom>
          <a:noFill/>
          <a:ln w="9525">
            <a:noFill/>
            <a:miter lim="800000"/>
            <a:headEnd/>
            <a:tailEnd/>
          </a:ln>
        </p:spPr>
      </p:pic>
      <p:sp>
        <p:nvSpPr>
          <p:cNvPr id="36873" name="TextBox 8"/>
          <p:cNvSpPr txBox="1">
            <a:spLocks noChangeArrowheads="1"/>
          </p:cNvSpPr>
          <p:nvPr/>
        </p:nvSpPr>
        <p:spPr bwMode="auto">
          <a:xfrm>
            <a:off x="6467475" y="4359275"/>
            <a:ext cx="1981200" cy="307975"/>
          </a:xfrm>
          <a:prstGeom prst="rect">
            <a:avLst/>
          </a:prstGeom>
          <a:noFill/>
          <a:ln w="9525">
            <a:noFill/>
            <a:miter lim="800000"/>
            <a:headEnd/>
            <a:tailEnd/>
          </a:ln>
        </p:spPr>
        <p:txBody>
          <a:bodyPr wrap="none">
            <a:spAutoFit/>
          </a:bodyPr>
          <a:lstStyle/>
          <a:p>
            <a:pPr eaLnBrk="1" hangingPunct="1"/>
            <a:r>
              <a:rPr lang="en-US" sz="1400" b="1" dirty="0"/>
              <a:t>Dust Separator Machine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7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87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8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1" grpId="0"/>
      <p:bldP spid="368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38915" name="Text Placeholder 4"/>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pic>
        <p:nvPicPr>
          <p:cNvPr id="4" name="Grafik 3"/>
          <p:cNvPicPr>
            <a:picLocks noChangeAspect="1"/>
          </p:cNvPicPr>
          <p:nvPr/>
        </p:nvPicPr>
        <p:blipFill>
          <a:blip r:embed="rId3"/>
          <a:srcRect/>
          <a:stretch>
            <a:fillRect/>
          </a:stretch>
        </p:blipFill>
        <p:spPr bwMode="auto">
          <a:xfrm>
            <a:off x="669926" y="1304925"/>
            <a:ext cx="1369392" cy="1332139"/>
          </a:xfrm>
          <a:prstGeom prst="rect">
            <a:avLst/>
          </a:prstGeom>
          <a:noFill/>
          <a:ln w="9525">
            <a:noFill/>
            <a:miter lim="800000"/>
            <a:headEnd/>
            <a:tailEnd/>
          </a:ln>
        </p:spPr>
      </p:pic>
      <p:sp>
        <p:nvSpPr>
          <p:cNvPr id="6" name="Rechteck 5"/>
          <p:cNvSpPr>
            <a:spLocks noChangeArrowheads="1"/>
          </p:cNvSpPr>
          <p:nvPr/>
        </p:nvSpPr>
        <p:spPr bwMode="auto">
          <a:xfrm>
            <a:off x="2254704" y="1252672"/>
            <a:ext cx="6578600" cy="915987"/>
          </a:xfrm>
          <a:prstGeom prst="rect">
            <a:avLst/>
          </a:prstGeom>
          <a:noFill/>
          <a:ln w="9525">
            <a:noFill/>
            <a:miter lim="800000"/>
            <a:headEnd/>
            <a:tailEnd/>
          </a:ln>
        </p:spPr>
        <p:txBody>
          <a:bodyPr>
            <a:spAutoFit/>
          </a:bodyPr>
          <a:lstStyle/>
          <a:p>
            <a:pPr eaLnBrk="1" hangingPunct="1"/>
            <a:r>
              <a:rPr lang="en-US" dirty="0">
                <a:solidFill>
                  <a:srgbClr val="4D4D4C"/>
                </a:solidFill>
                <a:ea typeface="Calibri" pitchFamily="34" charset="0"/>
                <a:cs typeface="Times New Roman" pitchFamily="18" charset="0"/>
              </a:rPr>
              <a:t>The applied technology makes it possible to share the generated value with others. The project is building a bridge to industrialized countries to extend cooperation programs.</a:t>
            </a:r>
            <a:endParaRPr lang="de-DE" dirty="0">
              <a:solidFill>
                <a:srgbClr val="4D4D4C"/>
              </a:solidFill>
              <a:ea typeface="Calibri" pitchFamily="34" charset="0"/>
              <a:cs typeface="Times New Roman" pitchFamily="18" charset="0"/>
            </a:endParaRPr>
          </a:p>
        </p:txBody>
      </p:sp>
      <p:pic>
        <p:nvPicPr>
          <p:cNvPr id="38919" name="Picture 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06650" y="2228850"/>
            <a:ext cx="2987156" cy="2355850"/>
          </a:xfrm>
          <a:prstGeom prst="roundRect">
            <a:avLst/>
          </a:prstGeom>
          <a:noFill/>
        </p:spPr>
      </p:pic>
      <p:pic>
        <p:nvPicPr>
          <p:cNvPr id="38920"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657850" y="2184307"/>
            <a:ext cx="2987156" cy="2400393"/>
          </a:xfrm>
          <a:prstGeom prst="round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9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40963" name="Text Placeholder 4"/>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sp>
        <p:nvSpPr>
          <p:cNvPr id="7" name="Rechteck 6"/>
          <p:cNvSpPr>
            <a:spLocks noChangeArrowheads="1"/>
          </p:cNvSpPr>
          <p:nvPr/>
        </p:nvSpPr>
        <p:spPr bwMode="auto">
          <a:xfrm>
            <a:off x="2195513" y="1625600"/>
            <a:ext cx="6948487" cy="915988"/>
          </a:xfrm>
          <a:prstGeom prst="rect">
            <a:avLst/>
          </a:prstGeom>
          <a:noFill/>
          <a:ln w="9525">
            <a:noFill/>
            <a:miter lim="800000"/>
            <a:headEnd/>
            <a:tailEnd/>
          </a:ln>
        </p:spPr>
        <p:txBody>
          <a:bodyPr>
            <a:spAutoFit/>
          </a:bodyPr>
          <a:lstStyle/>
          <a:p>
            <a:pPr eaLnBrk="1" hangingPunct="1"/>
            <a:r>
              <a:rPr lang="en-US">
                <a:solidFill>
                  <a:srgbClr val="4D4D4C"/>
                </a:solidFill>
                <a:ea typeface="Calibri" pitchFamily="34" charset="0"/>
                <a:cs typeface="Times New Roman" pitchFamily="18" charset="0"/>
              </a:rPr>
              <a:t>The project gained experience in the sector of biomass power generation and is continuously improving the technology and the efficiency of the plant. </a:t>
            </a:r>
            <a:endParaRPr lang="de-DE">
              <a:solidFill>
                <a:srgbClr val="4D4D4C"/>
              </a:solidFill>
              <a:ea typeface="Calibri" pitchFamily="34" charset="0"/>
              <a:cs typeface="Times New Roman" pitchFamily="18" charset="0"/>
            </a:endParaRPr>
          </a:p>
        </p:txBody>
      </p:sp>
      <p:pic>
        <p:nvPicPr>
          <p:cNvPr id="8" name="Grafik 7"/>
          <p:cNvPicPr>
            <a:picLocks noChangeAspect="1"/>
          </p:cNvPicPr>
          <p:nvPr/>
        </p:nvPicPr>
        <p:blipFill>
          <a:blip r:embed="rId3"/>
          <a:srcRect/>
          <a:stretch>
            <a:fillRect/>
          </a:stretch>
        </p:blipFill>
        <p:spPr bwMode="auto">
          <a:xfrm>
            <a:off x="568325" y="1420019"/>
            <a:ext cx="1397000" cy="1327150"/>
          </a:xfrm>
          <a:prstGeom prst="rect">
            <a:avLst/>
          </a:prstGeom>
          <a:noFill/>
          <a:ln w="9525">
            <a:noFill/>
            <a:miter lim="800000"/>
            <a:headEnd/>
            <a:tailEnd/>
          </a:ln>
        </p:spPr>
      </p:pic>
      <p:pic>
        <p:nvPicPr>
          <p:cNvPr id="9" name="Grafik 8">
            <a:extLst>
              <a:ext uri="{FF2B5EF4-FFF2-40B4-BE49-F238E27FC236}">
                <a16:creationId xmlns:a16="http://schemas.microsoft.com/office/drawing/2014/main" id="{81599022-CAE6-45D9-9D97-5FA0AC3464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45995" y="2432957"/>
            <a:ext cx="2969149" cy="2168813"/>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43011" name="Text Placeholder 4"/>
          <p:cNvSpPr>
            <a:spLocks noGrp="1"/>
          </p:cNvSpPr>
          <p:nvPr>
            <p:ph type="body" sz="quarter" idx="10"/>
          </p:nvPr>
        </p:nvSpPr>
        <p:spPr bwMode="auto">
          <a:xfrm>
            <a:off x="649287" y="944947"/>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dirty="0">
                <a:latin typeface="Avenir Light"/>
                <a:ea typeface="Avenir Heavy"/>
                <a:cs typeface="Avenir Heavy"/>
              </a:rPr>
              <a:t>This </a:t>
            </a:r>
            <a:r>
              <a:rPr lang="fr-CH" sz="1800" dirty="0" err="1">
                <a:latin typeface="Avenir Light"/>
                <a:ea typeface="Avenir Heavy"/>
                <a:cs typeface="Avenir Heavy"/>
              </a:rPr>
              <a:t>project</a:t>
            </a:r>
            <a:r>
              <a:rPr lang="fr-CH" sz="1800" dirty="0">
                <a:latin typeface="Avenir Light"/>
                <a:ea typeface="Avenir Heavy"/>
                <a:cs typeface="Avenir Heavy"/>
              </a:rPr>
              <a:t> </a:t>
            </a:r>
            <a:r>
              <a:rPr lang="en-GB" sz="1800" dirty="0">
                <a:latin typeface="Avenir Light"/>
                <a:ea typeface="Avenir Heavy"/>
                <a:cs typeface="Avenir Heavy"/>
              </a:rPr>
              <a:t>delivers</a:t>
            </a:r>
            <a:r>
              <a:rPr lang="is-IS" sz="1800" dirty="0">
                <a:latin typeface="Avenir Light"/>
                <a:ea typeface="Avenir Heavy"/>
                <a:cs typeface="Avenir Heavy"/>
              </a:rPr>
              <a:t>…</a:t>
            </a:r>
          </a:p>
        </p:txBody>
      </p:sp>
      <p:pic>
        <p:nvPicPr>
          <p:cNvPr id="4" name="Grafik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9426" y="1394683"/>
            <a:ext cx="1251404" cy="1177067"/>
          </a:xfrm>
          <a:prstGeom prst="rect">
            <a:avLst/>
          </a:prstGeom>
          <a:noFill/>
          <a:ln w="9525">
            <a:noFill/>
            <a:miter lim="800000"/>
            <a:headEnd/>
            <a:tailEnd/>
          </a:ln>
        </p:spPr>
      </p:pic>
      <p:sp>
        <p:nvSpPr>
          <p:cNvPr id="6" name="Rechteck 5"/>
          <p:cNvSpPr>
            <a:spLocks noChangeArrowheads="1"/>
          </p:cNvSpPr>
          <p:nvPr/>
        </p:nvSpPr>
        <p:spPr bwMode="auto">
          <a:xfrm>
            <a:off x="1887537" y="1658124"/>
            <a:ext cx="6627813" cy="368300"/>
          </a:xfrm>
          <a:prstGeom prst="rect">
            <a:avLst/>
          </a:prstGeom>
          <a:noFill/>
          <a:ln w="9525">
            <a:noFill/>
            <a:miter lim="800000"/>
            <a:headEnd/>
            <a:tailEnd/>
          </a:ln>
        </p:spPr>
        <p:txBody>
          <a:bodyPr>
            <a:spAutoFit/>
          </a:bodyPr>
          <a:lstStyle/>
          <a:p>
            <a:pPr eaLnBrk="1" hangingPunct="1"/>
            <a:r>
              <a:rPr lang="en-US" dirty="0">
                <a:solidFill>
                  <a:srgbClr val="4D4D4C"/>
                </a:solidFill>
                <a:ea typeface="Calibri" pitchFamily="34" charset="0"/>
                <a:cs typeface="Times New Roman" pitchFamily="18" charset="0"/>
              </a:rPr>
              <a:t>The project reduced more than 600.000t of CO</a:t>
            </a:r>
            <a:r>
              <a:rPr lang="en-US" baseline="-25000" dirty="0">
                <a:solidFill>
                  <a:srgbClr val="4D4D4C"/>
                </a:solidFill>
                <a:ea typeface="Calibri" pitchFamily="34" charset="0"/>
                <a:cs typeface="Times New Roman" pitchFamily="18" charset="0"/>
              </a:rPr>
              <a:t>2</a:t>
            </a:r>
            <a:r>
              <a:rPr lang="en-US" dirty="0">
                <a:solidFill>
                  <a:srgbClr val="4D4D4C"/>
                </a:solidFill>
                <a:ea typeface="Calibri" pitchFamily="34" charset="0"/>
                <a:cs typeface="Times New Roman" pitchFamily="18" charset="0"/>
              </a:rPr>
              <a:t> until today.</a:t>
            </a:r>
            <a:endParaRPr lang="de-DE" dirty="0">
              <a:solidFill>
                <a:srgbClr val="4D4D4C"/>
              </a:solidFill>
              <a:ea typeface="Calibri" pitchFamily="34" charset="0"/>
              <a:cs typeface="Times New Roman" pitchFamily="18" charset="0"/>
            </a:endParaRPr>
          </a:p>
        </p:txBody>
      </p:sp>
      <p:pic>
        <p:nvPicPr>
          <p:cNvPr id="7" name="Grafik 6">
            <a:extLst>
              <a:ext uri="{FF2B5EF4-FFF2-40B4-BE49-F238E27FC236}">
                <a16:creationId xmlns:a16="http://schemas.microsoft.com/office/drawing/2014/main" id="{3B7A3194-4983-42D4-9217-319B9A2294C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530673" y="2323478"/>
            <a:ext cx="3164291" cy="2126550"/>
          </a:xfrm>
          <a:prstGeom prst="roundRect">
            <a:avLst/>
          </a:prstGeom>
        </p:spPr>
      </p:pic>
      <p:pic>
        <p:nvPicPr>
          <p:cNvPr id="43016"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35715" y="2381803"/>
            <a:ext cx="3222800" cy="2039913"/>
          </a:xfrm>
          <a:prstGeom prst="round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45059" name="Text Placeholder 4"/>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pic>
        <p:nvPicPr>
          <p:cNvPr id="4" name="Imagen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088" y="1237216"/>
            <a:ext cx="1219825" cy="1181100"/>
          </a:xfrm>
          <a:prstGeom prst="rect">
            <a:avLst/>
          </a:prstGeom>
          <a:noFill/>
          <a:ln w="9525">
            <a:noFill/>
            <a:miter lim="800000"/>
            <a:headEnd/>
            <a:tailEnd/>
          </a:ln>
        </p:spPr>
      </p:pic>
      <p:sp>
        <p:nvSpPr>
          <p:cNvPr id="6" name="Rechteck 3"/>
          <p:cNvSpPr>
            <a:spLocks noChangeArrowheads="1"/>
          </p:cNvSpPr>
          <p:nvPr/>
        </p:nvSpPr>
        <p:spPr bwMode="auto">
          <a:xfrm>
            <a:off x="1458913" y="1349829"/>
            <a:ext cx="4984750" cy="922338"/>
          </a:xfrm>
          <a:prstGeom prst="rect">
            <a:avLst/>
          </a:prstGeom>
          <a:noFill/>
          <a:ln w="9525">
            <a:noFill/>
            <a:miter lim="800000"/>
            <a:headEnd/>
            <a:tailEnd/>
          </a:ln>
        </p:spPr>
        <p:txBody>
          <a:bodyPr>
            <a:spAutoFit/>
          </a:bodyPr>
          <a:lstStyle/>
          <a:p>
            <a:pPr eaLnBrk="1" hangingPunct="1"/>
            <a:r>
              <a:rPr lang="en-US" dirty="0">
                <a:solidFill>
                  <a:srgbClr val="4D4D4C"/>
                </a:solidFill>
                <a:ea typeface="Calibri" pitchFamily="34" charset="0"/>
                <a:cs typeface="Times New Roman" pitchFamily="18" charset="0"/>
              </a:rPr>
              <a:t>KPTL is promoting wild life conservation and rewarding every year to the person working to save the life of black buck.</a:t>
            </a:r>
            <a:endParaRPr lang="de-DE" dirty="0">
              <a:solidFill>
                <a:srgbClr val="4D4D4C"/>
              </a:solidFill>
              <a:ea typeface="Calibri" pitchFamily="34" charset="0"/>
              <a:cs typeface="Times New Roman" pitchFamily="18" charset="0"/>
            </a:endParaRPr>
          </a:p>
        </p:txBody>
      </p:sp>
      <p:pic>
        <p:nvPicPr>
          <p:cNvPr id="45062" name="Picture 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68827" y="2364015"/>
            <a:ext cx="3312992" cy="2208212"/>
          </a:xfrm>
          <a:prstGeom prst="roundRect">
            <a:avLst/>
          </a:prstGeom>
          <a:noFill/>
          <a:ln w="9525">
            <a:noFill/>
            <a:miter lim="800000"/>
            <a:headEnd/>
            <a:tailEnd/>
          </a:ln>
        </p:spPr>
      </p:pic>
      <p:pic>
        <p:nvPicPr>
          <p:cNvPr id="45063" name="Picture 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501039" y="89430"/>
            <a:ext cx="2534557" cy="449151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0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47107" name="Text Placeholder 4"/>
          <p:cNvSpPr>
            <a:spLocks noGrp="1"/>
          </p:cNvSpPr>
          <p:nvPr>
            <p:ph type="body" sz="quarter" idx="10"/>
          </p:nvPr>
        </p:nvSpPr>
        <p:spPr bwMode="auto">
          <a:xfrm>
            <a:off x="669925" y="5937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dirty="0">
                <a:latin typeface="Avenir Light"/>
                <a:ea typeface="Avenir Heavy"/>
                <a:cs typeface="Avenir Heavy"/>
              </a:rPr>
              <a:t>This </a:t>
            </a:r>
            <a:r>
              <a:rPr lang="fr-CH" sz="1800" dirty="0" err="1">
                <a:latin typeface="Avenir Light"/>
                <a:ea typeface="Avenir Heavy"/>
                <a:cs typeface="Avenir Heavy"/>
              </a:rPr>
              <a:t>project</a:t>
            </a:r>
            <a:r>
              <a:rPr lang="fr-CH" sz="1800" dirty="0">
                <a:latin typeface="Avenir Light"/>
                <a:ea typeface="Avenir Heavy"/>
                <a:cs typeface="Avenir Heavy"/>
              </a:rPr>
              <a:t> </a:t>
            </a:r>
            <a:r>
              <a:rPr lang="en-GB" sz="1800" dirty="0">
                <a:latin typeface="Avenir Light"/>
                <a:ea typeface="Avenir Heavy"/>
                <a:cs typeface="Avenir Heavy"/>
              </a:rPr>
              <a:t>delivers</a:t>
            </a:r>
            <a:r>
              <a:rPr lang="is-IS" sz="1800" dirty="0">
                <a:latin typeface="Avenir Light"/>
                <a:ea typeface="Avenir Heavy"/>
                <a:cs typeface="Avenir Heavy"/>
              </a:rPr>
              <a:t>…</a:t>
            </a:r>
          </a:p>
        </p:txBody>
      </p:sp>
      <p:pic>
        <p:nvPicPr>
          <p:cNvPr id="4" name="Grafik 3"/>
          <p:cNvPicPr>
            <a:picLocks noChangeAspect="1"/>
          </p:cNvPicPr>
          <p:nvPr/>
        </p:nvPicPr>
        <p:blipFill>
          <a:blip r:embed="rId3"/>
          <a:srcRect/>
          <a:stretch>
            <a:fillRect/>
          </a:stretch>
        </p:blipFill>
        <p:spPr bwMode="auto">
          <a:xfrm>
            <a:off x="481806" y="1197625"/>
            <a:ext cx="1376363" cy="1365250"/>
          </a:xfrm>
          <a:prstGeom prst="rect">
            <a:avLst/>
          </a:prstGeom>
          <a:noFill/>
          <a:ln w="9525">
            <a:noFill/>
            <a:miter lim="800000"/>
            <a:headEnd/>
            <a:tailEnd/>
          </a:ln>
        </p:spPr>
      </p:pic>
      <p:sp>
        <p:nvSpPr>
          <p:cNvPr id="6" name="Rechteck 5"/>
          <p:cNvSpPr>
            <a:spLocks noChangeArrowheads="1"/>
          </p:cNvSpPr>
          <p:nvPr/>
        </p:nvSpPr>
        <p:spPr bwMode="auto">
          <a:xfrm>
            <a:off x="1933135" y="1437437"/>
            <a:ext cx="6770334" cy="584775"/>
          </a:xfrm>
          <a:prstGeom prst="rect">
            <a:avLst/>
          </a:prstGeom>
          <a:noFill/>
          <a:ln w="9525">
            <a:noFill/>
            <a:miter lim="800000"/>
            <a:headEnd/>
            <a:tailEnd/>
          </a:ln>
        </p:spPr>
        <p:txBody>
          <a:bodyPr wrap="square">
            <a:spAutoFit/>
          </a:bodyPr>
          <a:lstStyle/>
          <a:p>
            <a:pPr eaLnBrk="1" hangingPunct="1"/>
            <a:r>
              <a:rPr lang="en-US" sz="1600" dirty="0">
                <a:solidFill>
                  <a:srgbClr val="4D4D4C"/>
                </a:solidFill>
                <a:ea typeface="Calibri" pitchFamily="34" charset="0"/>
                <a:cs typeface="Times New Roman" pitchFamily="18" charset="0"/>
              </a:rPr>
              <a:t>The project is actively promoting national and regional policies to strengthen the sector in the long run.</a:t>
            </a:r>
            <a:endParaRPr lang="de-DE" sz="1600" dirty="0">
              <a:solidFill>
                <a:srgbClr val="4D4D4C"/>
              </a:solidFill>
              <a:ea typeface="Calibri" pitchFamily="34" charset="0"/>
              <a:cs typeface="Times New Roman" pitchFamily="18" charset="0"/>
            </a:endParaRPr>
          </a:p>
        </p:txBody>
      </p:sp>
      <p:pic>
        <p:nvPicPr>
          <p:cNvPr id="47111" name="Picture 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50481" y="2022212"/>
            <a:ext cx="3723594" cy="2182797"/>
          </a:xfrm>
          <a:prstGeom prst="roundRect">
            <a:avLst/>
          </a:prstGeom>
          <a:noFill/>
        </p:spPr>
      </p:pic>
      <p:sp>
        <p:nvSpPr>
          <p:cNvPr id="47112" name="Rectangle 8"/>
          <p:cNvSpPr>
            <a:spLocks noChangeArrowheads="1"/>
          </p:cNvSpPr>
          <p:nvPr/>
        </p:nvSpPr>
        <p:spPr bwMode="auto">
          <a:xfrm>
            <a:off x="4648200" y="4220552"/>
            <a:ext cx="3924300" cy="461665"/>
          </a:xfrm>
          <a:prstGeom prst="rect">
            <a:avLst/>
          </a:prstGeom>
          <a:noFill/>
          <a:ln w="9525">
            <a:noFill/>
            <a:miter lim="800000"/>
            <a:headEnd/>
            <a:tailEnd/>
          </a:ln>
          <a:effectLst/>
        </p:spPr>
        <p:txBody>
          <a:bodyPr wrap="square" anchor="ctr">
            <a:spAutoFit/>
          </a:bodyPr>
          <a:lstStyle/>
          <a:p>
            <a:pPr algn="ctr" eaLnBrk="1" hangingPunct="1"/>
            <a:r>
              <a:rPr lang="en-US" sz="1200" b="1" dirty="0"/>
              <a:t>The Chief Minister </a:t>
            </a:r>
            <a:r>
              <a:rPr lang="en-US" sz="1200" b="1" dirty="0" err="1"/>
              <a:t>Govt</a:t>
            </a:r>
            <a:r>
              <a:rPr lang="en-US" sz="1200" b="1" dirty="0"/>
              <a:t> of Rajasthan Reward </a:t>
            </a:r>
            <a:r>
              <a:rPr lang="en-US" sz="1200" b="1" dirty="0" err="1"/>
              <a:t>Kalpataru</a:t>
            </a:r>
            <a:r>
              <a:rPr lang="en-US" sz="1200" b="1" dirty="0"/>
              <a:t> for delivering Corporate Social Responsibility in the State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49155" name="Text Placeholder 4"/>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pic>
        <p:nvPicPr>
          <p:cNvPr id="6" name="Grafik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69924" y="1212849"/>
            <a:ext cx="1150712" cy="1089479"/>
          </a:xfrm>
          <a:prstGeom prst="rect">
            <a:avLst/>
          </a:prstGeom>
          <a:noFill/>
          <a:ln w="9525">
            <a:noFill/>
            <a:miter lim="800000"/>
            <a:headEnd/>
            <a:tailEnd/>
          </a:ln>
        </p:spPr>
      </p:pic>
      <p:sp>
        <p:nvSpPr>
          <p:cNvPr id="7" name="Rechteck 6"/>
          <p:cNvSpPr>
            <a:spLocks noChangeArrowheads="1"/>
          </p:cNvSpPr>
          <p:nvPr/>
        </p:nvSpPr>
        <p:spPr bwMode="auto">
          <a:xfrm>
            <a:off x="2149813" y="1434422"/>
            <a:ext cx="6520658" cy="646331"/>
          </a:xfrm>
          <a:prstGeom prst="rect">
            <a:avLst/>
          </a:prstGeom>
          <a:noFill/>
          <a:ln w="9525">
            <a:noFill/>
            <a:miter lim="800000"/>
            <a:headEnd/>
            <a:tailEnd/>
          </a:ln>
        </p:spPr>
        <p:txBody>
          <a:bodyPr wrap="square">
            <a:spAutoFit/>
          </a:bodyPr>
          <a:lstStyle/>
          <a:p>
            <a:pPr eaLnBrk="1" hangingPunct="1"/>
            <a:r>
              <a:rPr lang="en-US" dirty="0">
                <a:solidFill>
                  <a:srgbClr val="4D4D4C"/>
                </a:solidFill>
                <a:ea typeface="Calibri" pitchFamily="34" charset="0"/>
                <a:cs typeface="Times New Roman" pitchFamily="18" charset="0"/>
              </a:rPr>
              <a:t>The project actively promotes the south north dialog on climate action, sustainable development and technology transfer.</a:t>
            </a:r>
            <a:endParaRPr lang="de-DE" dirty="0">
              <a:solidFill>
                <a:srgbClr val="4D4D4C"/>
              </a:solidFill>
              <a:ea typeface="Calibri" pitchFamily="34" charset="0"/>
              <a:cs typeface="Times New Roman" pitchFamily="18" charset="0"/>
            </a:endParaRPr>
          </a:p>
        </p:txBody>
      </p:sp>
      <p:pic>
        <p:nvPicPr>
          <p:cNvPr id="8" name="Grafik 7" descr="Ein Bild, das Person, Boden, drinnen enthält.&#10;&#10;Mit sehr hoher Zuverlässigkeit generierte Beschreibung">
            <a:extLst>
              <a:ext uri="{FF2B5EF4-FFF2-40B4-BE49-F238E27FC236}">
                <a16:creationId xmlns:a16="http://schemas.microsoft.com/office/drawing/2014/main" id="{A24D4798-ADC1-4E56-8F7B-DC8462E5959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998705" y="2525309"/>
            <a:ext cx="2835974" cy="1833966"/>
          </a:xfrm>
          <a:prstGeom prst="roundRect">
            <a:avLst/>
          </a:prstGeom>
        </p:spPr>
      </p:pic>
      <p:pic>
        <p:nvPicPr>
          <p:cNvPr id="49160"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1947" y="2525309"/>
            <a:ext cx="2630225" cy="1880406"/>
          </a:xfrm>
          <a:prstGeom prst="roundRect">
            <a:avLst/>
          </a:prstGeom>
          <a:noFill/>
        </p:spPr>
      </p:pic>
      <p:pic>
        <p:nvPicPr>
          <p:cNvPr id="49161" name="Picture 9"/>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51213" y="2525309"/>
            <a:ext cx="2856023" cy="1891846"/>
          </a:xfrm>
          <a:prstGeom prst="round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6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91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51203" name="Text Placeholder 4"/>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pic>
        <p:nvPicPr>
          <p:cNvPr id="51204" name="Grafik 32"/>
          <p:cNvPicPr>
            <a:picLocks noChangeAspect="1"/>
          </p:cNvPicPr>
          <p:nvPr/>
        </p:nvPicPr>
        <p:blipFill>
          <a:blip r:embed="rId2"/>
          <a:srcRect/>
          <a:stretch>
            <a:fillRect/>
          </a:stretch>
        </p:blipFill>
        <p:spPr bwMode="auto">
          <a:xfrm>
            <a:off x="669925" y="1200150"/>
            <a:ext cx="1189038" cy="1214438"/>
          </a:xfrm>
          <a:prstGeom prst="rect">
            <a:avLst/>
          </a:prstGeom>
          <a:noFill/>
          <a:ln w="9525">
            <a:noFill/>
            <a:miter lim="800000"/>
            <a:headEnd/>
            <a:tailEnd/>
          </a:ln>
        </p:spPr>
      </p:pic>
      <p:pic>
        <p:nvPicPr>
          <p:cNvPr id="51205" name="Grafik 33"/>
          <p:cNvPicPr>
            <a:picLocks noChangeAspect="1"/>
          </p:cNvPicPr>
          <p:nvPr/>
        </p:nvPicPr>
        <p:blipFill>
          <a:blip r:embed="rId3"/>
          <a:srcRect/>
          <a:stretch>
            <a:fillRect/>
          </a:stretch>
        </p:blipFill>
        <p:spPr bwMode="auto">
          <a:xfrm>
            <a:off x="3303588" y="1136650"/>
            <a:ext cx="5211762" cy="1182688"/>
          </a:xfrm>
          <a:prstGeom prst="rect">
            <a:avLst/>
          </a:prstGeom>
          <a:noFill/>
          <a:ln w="9525">
            <a:noFill/>
            <a:miter lim="800000"/>
            <a:headEnd/>
            <a:tailEnd/>
          </a:ln>
        </p:spPr>
      </p:pic>
      <p:pic>
        <p:nvPicPr>
          <p:cNvPr id="51206" name="Grafik 34"/>
          <p:cNvPicPr>
            <a:picLocks noChangeAspect="1"/>
          </p:cNvPicPr>
          <p:nvPr/>
        </p:nvPicPr>
        <p:blipFill>
          <a:blip r:embed="rId4" cstate="screen">
            <a:extLst>
              <a:ext uri="{28A0092B-C50C-407E-A947-70E740481C1C}">
                <a14:useLocalDpi xmlns:a14="http://schemas.microsoft.com/office/drawing/2010/main"/>
              </a:ext>
            </a:extLst>
          </a:blip>
          <a:srcRect t="2921"/>
          <a:stretch>
            <a:fillRect/>
          </a:stretch>
        </p:blipFill>
        <p:spPr bwMode="auto">
          <a:xfrm>
            <a:off x="628650" y="2325688"/>
            <a:ext cx="5211763" cy="1174750"/>
          </a:xfrm>
          <a:prstGeom prst="rect">
            <a:avLst/>
          </a:prstGeom>
          <a:noFill/>
          <a:ln w="9525">
            <a:noFill/>
            <a:miter lim="800000"/>
            <a:headEnd/>
            <a:tailEnd/>
          </a:ln>
        </p:spPr>
      </p:pic>
      <p:pic>
        <p:nvPicPr>
          <p:cNvPr id="51207" name="Grafik 37"/>
          <p:cNvPicPr>
            <a:picLocks noChangeAspect="1"/>
          </p:cNvPicPr>
          <p:nvPr/>
        </p:nvPicPr>
        <p:blipFill>
          <a:blip r:embed="rId5"/>
          <a:srcRect/>
          <a:stretch>
            <a:fillRect/>
          </a:stretch>
        </p:blipFill>
        <p:spPr bwMode="auto">
          <a:xfrm>
            <a:off x="7272338" y="2336800"/>
            <a:ext cx="1284287" cy="1174750"/>
          </a:xfrm>
          <a:prstGeom prst="rect">
            <a:avLst/>
          </a:prstGeom>
          <a:noFill/>
          <a:ln w="9525">
            <a:noFill/>
            <a:miter lim="800000"/>
            <a:headEnd/>
            <a:tailEnd/>
          </a:ln>
        </p:spPr>
      </p:pic>
      <p:pic>
        <p:nvPicPr>
          <p:cNvPr id="51208" name="Grafik 38"/>
          <p:cNvPicPr>
            <a:picLocks noChangeAspect="1"/>
          </p:cNvPicPr>
          <p:nvPr/>
        </p:nvPicPr>
        <p:blipFill>
          <a:blip r:embed="rId6"/>
          <a:srcRect/>
          <a:stretch>
            <a:fillRect/>
          </a:stretch>
        </p:blipFill>
        <p:spPr bwMode="auto">
          <a:xfrm>
            <a:off x="669925" y="3533775"/>
            <a:ext cx="1165225" cy="1157288"/>
          </a:xfrm>
          <a:prstGeom prst="rect">
            <a:avLst/>
          </a:prstGeom>
          <a:noFill/>
          <a:ln w="9525">
            <a:noFill/>
            <a:miter lim="800000"/>
            <a:headEnd/>
            <a:tailEnd/>
          </a:ln>
        </p:spPr>
      </p:pic>
      <p:pic>
        <p:nvPicPr>
          <p:cNvPr id="51209" name="Grafik 39"/>
          <p:cNvPicPr>
            <a:picLocks noChangeAspect="1"/>
          </p:cNvPicPr>
          <p:nvPr/>
        </p:nvPicPr>
        <p:blipFill>
          <a:blip r:embed="rId7"/>
          <a:srcRect/>
          <a:stretch>
            <a:fillRect/>
          </a:stretch>
        </p:blipFill>
        <p:spPr bwMode="auto">
          <a:xfrm>
            <a:off x="4595813" y="3509963"/>
            <a:ext cx="2722562" cy="1266825"/>
          </a:xfrm>
          <a:prstGeom prst="rect">
            <a:avLst/>
          </a:prstGeom>
          <a:noFill/>
          <a:ln w="9525">
            <a:noFill/>
            <a:miter lim="800000"/>
            <a:headEnd/>
            <a:tailEnd/>
          </a:ln>
        </p:spPr>
      </p:pic>
      <p:pic>
        <p:nvPicPr>
          <p:cNvPr id="41" name="Grafik 40"/>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90563" y="1182688"/>
            <a:ext cx="7845425" cy="3594100"/>
          </a:xfrm>
          <a:prstGeom prst="rect">
            <a:avLst/>
          </a:prstGeom>
          <a:noFill/>
          <a:ln w="9525">
            <a:noFill/>
            <a:miter lim="800000"/>
            <a:headEnd/>
            <a:tailEnd/>
          </a:ln>
        </p:spPr>
      </p:pic>
      <p:pic>
        <p:nvPicPr>
          <p:cNvPr id="51211" name="Imagen 2"/>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378200" y="3611563"/>
            <a:ext cx="1155700" cy="1119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HOW IS OUR PROJECT INNOVATIVE</a:t>
            </a:r>
          </a:p>
        </p:txBody>
      </p:sp>
      <p:sp>
        <p:nvSpPr>
          <p:cNvPr id="5" name="Text Placeholder 4"/>
          <p:cNvSpPr>
            <a:spLocks noGrp="1"/>
          </p:cNvSpPr>
          <p:nvPr>
            <p:ph type="body" sz="quarter" idx="10"/>
          </p:nvPr>
        </p:nvSpPr>
        <p:spPr>
          <a:xfrm>
            <a:off x="657225" y="709272"/>
            <a:ext cx="7845425" cy="658813"/>
          </a:xfrm>
        </p:spPr>
        <p:txBody>
          <a:bodyPr/>
          <a:lstStyle/>
          <a:p>
            <a:pPr defTabSz="457189" fontAlgn="auto">
              <a:spcAft>
                <a:spcPts val="0"/>
              </a:spcAft>
              <a:defRPr/>
            </a:pPr>
            <a:r>
              <a:rPr lang="de-DE" sz="1800" dirty="0"/>
              <a:t>… </a:t>
            </a:r>
            <a:r>
              <a:rPr lang="de-DE" sz="1800" dirty="0" err="1"/>
              <a:t>because</a:t>
            </a:r>
            <a:r>
              <a:rPr lang="de-DE" sz="1800" dirty="0"/>
              <a:t>:  </a:t>
            </a:r>
            <a:endParaRPr lang="is-IS" sz="1800" dirty="0"/>
          </a:p>
          <a:p>
            <a:pPr marL="0" indent="0" defTabSz="457189" fontAlgn="auto">
              <a:spcAft>
                <a:spcPts val="0"/>
              </a:spcAft>
              <a:buFont typeface="AppleSymbols" charset="0"/>
              <a:buNone/>
              <a:defRPr/>
            </a:pPr>
            <a:endParaRPr lang="en-US" sz="1800" dirty="0"/>
          </a:p>
          <a:p>
            <a:pPr marL="0" indent="0" defTabSz="457189" fontAlgn="auto">
              <a:spcAft>
                <a:spcPts val="0"/>
              </a:spcAft>
              <a:buFont typeface="AppleSymbols" charset="0"/>
              <a:buNone/>
              <a:defRPr/>
            </a:pPr>
            <a:endParaRPr lang="en-US" sz="1800" dirty="0"/>
          </a:p>
          <a:p>
            <a:pPr marL="0" indent="0" defTabSz="457189" fontAlgn="auto">
              <a:spcAft>
                <a:spcPts val="0"/>
              </a:spcAft>
              <a:buFont typeface="AppleSymbols" charset="0"/>
              <a:buNone/>
              <a:defRPr/>
            </a:pPr>
            <a:endParaRPr lang="en-US" sz="1800" dirty="0"/>
          </a:p>
        </p:txBody>
      </p:sp>
      <p:pic>
        <p:nvPicPr>
          <p:cNvPr id="8" name="Grafik 7" descr="Ein Bild, das Gras, draußen, Himmel, Feld enthält.&#10;&#10;Mit sehr hoher Zuverlässigkeit generierte Beschreibung">
            <a:extLst>
              <a:ext uri="{FF2B5EF4-FFF2-40B4-BE49-F238E27FC236}">
                <a16:creationId xmlns:a16="http://schemas.microsoft.com/office/drawing/2014/main" id="{E29F9C23-6D66-4B6A-BF9D-A0E4143FBE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10744" y="1250888"/>
            <a:ext cx="2288201" cy="1716151"/>
          </a:xfrm>
          <a:prstGeom prst="roundRect">
            <a:avLst/>
          </a:prstGeom>
        </p:spPr>
      </p:pic>
      <p:sp>
        <p:nvSpPr>
          <p:cNvPr id="10" name="Text Placeholder 4"/>
          <p:cNvSpPr txBox="1">
            <a:spLocks/>
          </p:cNvSpPr>
          <p:nvPr/>
        </p:nvSpPr>
        <p:spPr>
          <a:xfrm>
            <a:off x="3739740" y="1166131"/>
            <a:ext cx="4622115" cy="1209675"/>
          </a:xfrm>
          <a:prstGeom prst="rect">
            <a:avLst/>
          </a:prstGeom>
        </p:spPr>
        <p:txBody>
          <a:bodyPr/>
          <a:lstStyle>
            <a:lvl1pPr marL="342891" indent="-342891" algn="l" defTabSz="457189" rtl="0" eaLnBrk="1" latinLnBrk="0" hangingPunct="1">
              <a:spcBef>
                <a:spcPct val="20000"/>
              </a:spcBef>
              <a:buFont typeface="AppleSymbols" charset="0"/>
              <a:buChar char="⌝"/>
              <a:defRPr sz="2400" b="1" i="0" kern="1200" cap="none" baseline="0">
                <a:solidFill>
                  <a:srgbClr val="25A09E"/>
                </a:solidFill>
                <a:latin typeface="Avenir Light" charset="0"/>
                <a:ea typeface="Avenir Heavy" charset="0"/>
                <a:cs typeface="Avenir Heavy" charset="0"/>
              </a:defRPr>
            </a:lvl1pPr>
            <a:lvl2pPr marL="742932" indent="-285744" algn="l" defTabSz="457189" rtl="0" eaLnBrk="1" latinLnBrk="0" hangingPunct="1">
              <a:spcBef>
                <a:spcPct val="20000"/>
              </a:spcBef>
              <a:buFont typeface="LucidaGrande" charset="0"/>
              <a:buChar char="-"/>
              <a:defRPr sz="2000" b="0" i="0" kern="1200">
                <a:solidFill>
                  <a:srgbClr val="4D4D4C"/>
                </a:solidFill>
                <a:latin typeface="Avenir Book" charset="0"/>
                <a:ea typeface="Avenir Book" charset="0"/>
                <a:cs typeface="Avenir Book" charset="0"/>
              </a:defRPr>
            </a:lvl2pPr>
            <a:lvl3pPr marL="1142971" indent="-228594" algn="l" defTabSz="457189" rtl="0" eaLnBrk="1" latinLnBrk="0" hangingPunct="1">
              <a:spcBef>
                <a:spcPct val="20000"/>
              </a:spcBef>
              <a:buFont typeface="LucidaGrande" charset="0"/>
              <a:buChar char="-"/>
              <a:defRPr sz="1800" b="0" i="0" kern="1200">
                <a:solidFill>
                  <a:srgbClr val="4D4D4C"/>
                </a:solidFill>
                <a:latin typeface="Avenir Book" charset="0"/>
                <a:ea typeface="Avenir Book" charset="0"/>
                <a:cs typeface="Avenir Book" charset="0"/>
              </a:defRPr>
            </a:lvl3pPr>
            <a:lvl4pPr marL="1600160" indent="-228594" algn="l" defTabSz="457189" rtl="0" eaLnBrk="1" latinLnBrk="0" hangingPunct="1">
              <a:spcBef>
                <a:spcPct val="20000"/>
              </a:spcBef>
              <a:buFont typeface="Arial"/>
              <a:buChar char="–"/>
              <a:defRPr sz="1600" b="0" i="0" kern="1200">
                <a:solidFill>
                  <a:srgbClr val="4D4D4C"/>
                </a:solidFill>
                <a:latin typeface="Avenir Book" charset="0"/>
                <a:ea typeface="Avenir Book" charset="0"/>
                <a:cs typeface="Avenir Book" charset="0"/>
              </a:defRPr>
            </a:lvl4pPr>
            <a:lvl5pPr marL="2057349" indent="-228594" algn="l" defTabSz="457189" rtl="0" eaLnBrk="1" latinLnBrk="0" hangingPunct="1">
              <a:spcBef>
                <a:spcPct val="20000"/>
              </a:spcBef>
              <a:buFont typeface="Arial"/>
              <a:buChar char="»"/>
              <a:defRPr sz="2000" b="0" i="0" kern="1200">
                <a:solidFill>
                  <a:srgbClr val="4D4D4C"/>
                </a:solidFill>
                <a:latin typeface="Avenir Book" charset="0"/>
                <a:ea typeface="Avenir Book" charset="0"/>
                <a:cs typeface="Avenir Book"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algn="ctr" fontAlgn="auto">
              <a:spcAft>
                <a:spcPts val="0"/>
              </a:spcAft>
              <a:defRPr/>
            </a:pPr>
            <a:r>
              <a:rPr lang="de-DE" sz="1800" dirty="0"/>
              <a:t>… </a:t>
            </a:r>
            <a:r>
              <a:rPr lang="de-DE" sz="1800" dirty="0" err="1"/>
              <a:t>it</a:t>
            </a:r>
            <a:r>
              <a:rPr lang="de-DE" sz="1800" dirty="0"/>
              <a:t> </a:t>
            </a:r>
            <a:r>
              <a:rPr lang="de-DE" sz="1800" dirty="0" err="1"/>
              <a:t>is</a:t>
            </a:r>
            <a:r>
              <a:rPr lang="de-DE" sz="1800" dirty="0"/>
              <a:t> </a:t>
            </a:r>
            <a:r>
              <a:rPr lang="de-DE" sz="1800" dirty="0" err="1"/>
              <a:t>developing</a:t>
            </a:r>
            <a:r>
              <a:rPr lang="de-DE" sz="1800" dirty="0"/>
              <a:t> </a:t>
            </a:r>
            <a:r>
              <a:rPr lang="de-DE" sz="1800" dirty="0" err="1"/>
              <a:t>know</a:t>
            </a:r>
            <a:r>
              <a:rPr lang="de-DE" sz="1800" dirty="0"/>
              <a:t> </a:t>
            </a:r>
            <a:r>
              <a:rPr lang="de-DE" sz="1800" dirty="0" err="1"/>
              <a:t>how</a:t>
            </a:r>
            <a:r>
              <a:rPr lang="de-DE" sz="1800" dirty="0"/>
              <a:t> </a:t>
            </a:r>
            <a:r>
              <a:rPr lang="de-DE" sz="1800" dirty="0" err="1"/>
              <a:t>to</a:t>
            </a:r>
            <a:r>
              <a:rPr lang="de-DE" sz="1800" dirty="0"/>
              <a:t> </a:t>
            </a:r>
            <a:r>
              <a:rPr lang="de-DE" sz="1800" dirty="0" err="1"/>
              <a:t>run</a:t>
            </a:r>
            <a:r>
              <a:rPr lang="de-DE" sz="1800" dirty="0"/>
              <a:t> a power plant on </a:t>
            </a:r>
            <a:r>
              <a:rPr lang="de-DE" sz="1800" dirty="0" err="1"/>
              <a:t>mustard</a:t>
            </a:r>
            <a:r>
              <a:rPr lang="de-DE" sz="1800" dirty="0"/>
              <a:t> </a:t>
            </a:r>
            <a:r>
              <a:rPr lang="de-DE" sz="1800" dirty="0" err="1"/>
              <a:t>crop</a:t>
            </a:r>
            <a:r>
              <a:rPr lang="de-DE" sz="1800" dirty="0"/>
              <a:t> </a:t>
            </a:r>
            <a:r>
              <a:rPr lang="de-DE" sz="1800" dirty="0" err="1"/>
              <a:t>residues</a:t>
            </a:r>
            <a:r>
              <a:rPr lang="de-DE" sz="1800" dirty="0"/>
              <a:t> in an </a:t>
            </a:r>
            <a:r>
              <a:rPr lang="de-DE" sz="1800" dirty="0" err="1"/>
              <a:t>challenging</a:t>
            </a:r>
            <a:r>
              <a:rPr lang="de-DE" sz="1800" dirty="0"/>
              <a:t> </a:t>
            </a:r>
            <a:r>
              <a:rPr lang="de-DE" sz="1800" dirty="0" err="1"/>
              <a:t>market</a:t>
            </a:r>
            <a:r>
              <a:rPr lang="de-DE" sz="1800" dirty="0"/>
              <a:t> </a:t>
            </a:r>
            <a:r>
              <a:rPr lang="de-DE" sz="1800" dirty="0" err="1"/>
              <a:t>environment</a:t>
            </a:r>
            <a:endParaRPr lang="is-IS" sz="1800" dirty="0"/>
          </a:p>
          <a:p>
            <a:pPr marL="0" indent="0" fontAlgn="auto">
              <a:spcAft>
                <a:spcPts val="0"/>
              </a:spcAft>
              <a:buFont typeface="AppleSymbols" charset="0"/>
              <a:buNone/>
              <a:defRPr/>
            </a:pPr>
            <a:endParaRPr lang="en-US" sz="1800" dirty="0"/>
          </a:p>
          <a:p>
            <a:pPr marL="0" indent="0" fontAlgn="auto">
              <a:spcAft>
                <a:spcPts val="0"/>
              </a:spcAft>
              <a:buFont typeface="AppleSymbols" charset="0"/>
              <a:buNone/>
              <a:defRPr/>
            </a:pPr>
            <a:endParaRPr lang="en-US" sz="1800" dirty="0"/>
          </a:p>
          <a:p>
            <a:pPr marL="0" indent="0" fontAlgn="auto">
              <a:spcAft>
                <a:spcPts val="0"/>
              </a:spcAft>
              <a:buFont typeface="AppleSymbols" charset="0"/>
              <a:buNone/>
              <a:defRPr/>
            </a:pPr>
            <a:endParaRPr lang="en-US" sz="1800" dirty="0"/>
          </a:p>
        </p:txBody>
      </p:sp>
      <p:sp>
        <p:nvSpPr>
          <p:cNvPr id="13" name="Text Placeholder 4"/>
          <p:cNvSpPr txBox="1">
            <a:spLocks/>
          </p:cNvSpPr>
          <p:nvPr/>
        </p:nvSpPr>
        <p:spPr>
          <a:xfrm>
            <a:off x="-50115" y="3125150"/>
            <a:ext cx="4622115" cy="922338"/>
          </a:xfrm>
          <a:prstGeom prst="rect">
            <a:avLst/>
          </a:prstGeom>
        </p:spPr>
        <p:txBody>
          <a:bodyPr/>
          <a:lstStyle/>
          <a:p>
            <a:pPr marL="341313" indent="-341313" algn="ctr" defTabSz="455613" eaLnBrk="1" hangingPunct="1">
              <a:spcBef>
                <a:spcPct val="20000"/>
              </a:spcBef>
              <a:buFont typeface="AppleSymbols"/>
              <a:buChar char="⌝"/>
            </a:pPr>
            <a:r>
              <a:rPr lang="de-DE" b="1" dirty="0">
                <a:solidFill>
                  <a:srgbClr val="25A09E"/>
                </a:solidFill>
                <a:latin typeface="Avenir Light"/>
                <a:ea typeface="Avenir Heavy"/>
                <a:cs typeface="Avenir Heavy"/>
              </a:rPr>
              <a:t>… it develops a new market for biomass that inspires also other industries to switch from fossil fuel to renewable energy.</a:t>
            </a:r>
            <a:endParaRPr lang="is-IS" b="1" dirty="0">
              <a:solidFill>
                <a:srgbClr val="25A09E"/>
              </a:solidFill>
              <a:latin typeface="Avenir Light"/>
              <a:ea typeface="Avenir Heavy"/>
              <a:cs typeface="Avenir Heavy"/>
            </a:endParaRPr>
          </a:p>
          <a:p>
            <a:pPr marL="341313" indent="-341313" algn="ctr" defTabSz="455613" eaLnBrk="1" hangingPunct="1">
              <a:spcBef>
                <a:spcPct val="20000"/>
              </a:spcBef>
              <a:buFont typeface="AppleSymbols"/>
              <a:buNone/>
            </a:pPr>
            <a:endParaRPr lang="en-US" b="1" dirty="0">
              <a:solidFill>
                <a:srgbClr val="25A09E"/>
              </a:solidFill>
              <a:latin typeface="Avenir Light"/>
              <a:ea typeface="Avenir Heavy"/>
              <a:cs typeface="Avenir Heavy"/>
            </a:endParaRPr>
          </a:p>
          <a:p>
            <a:pPr marL="341313" indent="-341313" algn="ctr" defTabSz="455613" eaLnBrk="1" hangingPunct="1">
              <a:spcBef>
                <a:spcPct val="20000"/>
              </a:spcBef>
              <a:buFont typeface="AppleSymbols"/>
              <a:buNone/>
            </a:pPr>
            <a:endParaRPr lang="en-US" b="1" dirty="0">
              <a:solidFill>
                <a:srgbClr val="25A09E"/>
              </a:solidFill>
              <a:latin typeface="Avenir Light"/>
              <a:ea typeface="Avenir Heavy"/>
              <a:cs typeface="Avenir Heavy"/>
            </a:endParaRPr>
          </a:p>
          <a:p>
            <a:pPr marL="341313" indent="-341313" algn="ctr" defTabSz="455613" eaLnBrk="1" hangingPunct="1">
              <a:spcBef>
                <a:spcPct val="20000"/>
              </a:spcBef>
              <a:buFont typeface="AppleSymbols"/>
              <a:buNone/>
            </a:pPr>
            <a:endParaRPr lang="en-US" b="1" dirty="0">
              <a:solidFill>
                <a:srgbClr val="25A09E"/>
              </a:solidFill>
              <a:latin typeface="Avenir Light"/>
              <a:ea typeface="Avenir Heavy"/>
              <a:cs typeface="Avenir Heavy"/>
            </a:endParaRPr>
          </a:p>
        </p:txBody>
      </p:sp>
      <p:pic>
        <p:nvPicPr>
          <p:cNvPr id="16" name="Grafik 6" descr="Ein Bild, das Mann, Person, Wasser enthält.&#10;&#10;Mit sehr hoher Zuverlässigkeit generierte Beschreibung">
            <a:extLst>
              <a:ext uri="{FF2B5EF4-FFF2-40B4-BE49-F238E27FC236}">
                <a16:creationId xmlns:a16="http://schemas.microsoft.com/office/drawing/2014/main" id="{C55B51A8-2A8E-4B55-918D-AF86AA8A6C6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96771" y="2142783"/>
            <a:ext cx="2936485" cy="1648512"/>
          </a:xfrm>
          <a:prstGeom prst="roundRect">
            <a:avLst/>
          </a:prstGeom>
        </p:spPr>
      </p:pic>
      <p:sp>
        <p:nvSpPr>
          <p:cNvPr id="52234" name="Rectangle 10"/>
          <p:cNvSpPr>
            <a:spLocks noChangeArrowheads="1"/>
          </p:cNvSpPr>
          <p:nvPr/>
        </p:nvSpPr>
        <p:spPr bwMode="auto">
          <a:xfrm>
            <a:off x="4756875" y="3785878"/>
            <a:ext cx="3216275" cy="523220"/>
          </a:xfrm>
          <a:prstGeom prst="rect">
            <a:avLst/>
          </a:prstGeom>
          <a:noFill/>
          <a:ln w="9525">
            <a:noFill/>
            <a:miter lim="800000"/>
            <a:headEnd/>
            <a:tailEnd/>
          </a:ln>
          <a:effectLst/>
        </p:spPr>
        <p:txBody>
          <a:bodyPr anchor="ctr">
            <a:spAutoFit/>
          </a:bodyPr>
          <a:lstStyle/>
          <a:p>
            <a:pPr algn="ctr" eaLnBrk="1" hangingPunct="1"/>
            <a:r>
              <a:rPr lang="en-US" sz="1400" b="1" dirty="0">
                <a:solidFill>
                  <a:srgbClr val="25A09E"/>
                </a:solidFill>
              </a:rPr>
              <a:t>We received a Renewable Energy India award 2016 for Best Project in India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2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522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81BF73-4365-47BA-8816-1DCBDBC0FC6A}"/>
              </a:ext>
            </a:extLst>
          </p:cNvPr>
          <p:cNvSpPr>
            <a:spLocks noGrp="1"/>
          </p:cNvSpPr>
          <p:nvPr>
            <p:ph type="title"/>
          </p:nvPr>
        </p:nvSpPr>
        <p:spPr/>
        <p:txBody>
          <a:bodyPr>
            <a:normAutofit fontScale="90000"/>
          </a:bodyPr>
          <a:lstStyle/>
          <a:p>
            <a:pPr defTabSz="457189" fontAlgn="auto">
              <a:spcAft>
                <a:spcPts val="0"/>
              </a:spcAft>
              <a:defRPr/>
            </a:pPr>
            <a:r>
              <a:rPr lang="de-DE" dirty="0"/>
              <a:t>Project </a:t>
            </a:r>
            <a:r>
              <a:rPr lang="de-DE" dirty="0" err="1"/>
              <a:t>activity</a:t>
            </a:r>
            <a:r>
              <a:rPr lang="de-DE" dirty="0"/>
              <a:t> </a:t>
            </a:r>
            <a:r>
              <a:rPr lang="de-DE" dirty="0" err="1"/>
              <a:t>overview</a:t>
            </a:r>
            <a:endParaRPr lang="de-DE" dirty="0"/>
          </a:p>
        </p:txBody>
      </p:sp>
      <p:sp>
        <p:nvSpPr>
          <p:cNvPr id="3" name="Textplatzhalter 2">
            <a:extLst>
              <a:ext uri="{FF2B5EF4-FFF2-40B4-BE49-F238E27FC236}">
                <a16:creationId xmlns:a16="http://schemas.microsoft.com/office/drawing/2014/main" id="{B42CEA67-62C1-4FA5-9506-28205E1BB506}"/>
              </a:ext>
            </a:extLst>
          </p:cNvPr>
          <p:cNvSpPr>
            <a:spLocks noGrp="1"/>
          </p:cNvSpPr>
          <p:nvPr>
            <p:ph type="body" sz="quarter" idx="10"/>
          </p:nvPr>
        </p:nvSpPr>
        <p:spPr>
          <a:xfrm>
            <a:off x="466725" y="784225"/>
            <a:ext cx="6179004" cy="3879850"/>
          </a:xfrm>
        </p:spPr>
        <p:txBody>
          <a:bodyPr/>
          <a:lstStyle/>
          <a:p>
            <a:pPr defTabSz="457189" fontAlgn="auto">
              <a:spcAft>
                <a:spcPts val="0"/>
              </a:spcAft>
              <a:defRPr/>
            </a:pPr>
            <a:r>
              <a:rPr lang="de-DE" dirty="0" err="1"/>
              <a:t>We</a:t>
            </a:r>
            <a:r>
              <a:rPr lang="de-DE" dirty="0"/>
              <a:t> </a:t>
            </a:r>
            <a:r>
              <a:rPr lang="de-DE" dirty="0" err="1"/>
              <a:t>serve</a:t>
            </a:r>
            <a:r>
              <a:rPr lang="de-DE" dirty="0"/>
              <a:t> </a:t>
            </a:r>
            <a:r>
              <a:rPr lang="de-DE" dirty="0" err="1"/>
              <a:t>the</a:t>
            </a:r>
            <a:r>
              <a:rPr lang="de-DE" dirty="0"/>
              <a:t> </a:t>
            </a:r>
            <a:r>
              <a:rPr lang="de-DE" dirty="0" err="1"/>
              <a:t>farmers</a:t>
            </a:r>
            <a:r>
              <a:rPr lang="de-DE" dirty="0"/>
              <a:t> </a:t>
            </a:r>
            <a:r>
              <a:rPr lang="de-DE" dirty="0" err="1"/>
              <a:t>of</a:t>
            </a:r>
            <a:r>
              <a:rPr lang="de-DE" dirty="0"/>
              <a:t> </a:t>
            </a:r>
          </a:p>
          <a:p>
            <a:pPr marL="0" indent="0" defTabSz="457189" fontAlgn="auto">
              <a:spcAft>
                <a:spcPts val="0"/>
              </a:spcAft>
              <a:buFont typeface="AppleSymbols" charset="0"/>
              <a:buNone/>
              <a:defRPr/>
            </a:pPr>
            <a:r>
              <a:rPr lang="de-DE" dirty="0"/>
              <a:t>	Ganganagar &amp; Tonk</a:t>
            </a:r>
          </a:p>
        </p:txBody>
      </p:sp>
      <p:sp>
        <p:nvSpPr>
          <p:cNvPr id="6" name="Textfeld 5"/>
          <p:cNvSpPr txBox="1">
            <a:spLocks noChangeArrowheads="1"/>
          </p:cNvSpPr>
          <p:nvPr/>
        </p:nvSpPr>
        <p:spPr bwMode="auto">
          <a:xfrm>
            <a:off x="4592638" y="2109788"/>
            <a:ext cx="4076700" cy="923925"/>
          </a:xfrm>
          <a:prstGeom prst="rect">
            <a:avLst/>
          </a:prstGeom>
          <a:noFill/>
          <a:ln w="9525">
            <a:noFill/>
            <a:miter lim="800000"/>
            <a:headEnd/>
            <a:tailEnd/>
          </a:ln>
        </p:spPr>
        <p:txBody>
          <a:bodyPr>
            <a:spAutoFit/>
          </a:bodyPr>
          <a:lstStyle/>
          <a:p>
            <a:pPr eaLnBrk="1" hangingPunct="1"/>
            <a:r>
              <a:rPr lang="de-DE">
                <a:solidFill>
                  <a:srgbClr val="4D4D4C"/>
                </a:solidFill>
              </a:rPr>
              <a:t>In 2006 the Ministry of Panchayati Raj named Tonk one of the country‘s 250 most backwards districts. </a:t>
            </a:r>
          </a:p>
        </p:txBody>
      </p:sp>
      <p:sp>
        <p:nvSpPr>
          <p:cNvPr id="7" name="Textfeld 6"/>
          <p:cNvSpPr txBox="1">
            <a:spLocks noChangeArrowheads="1"/>
          </p:cNvSpPr>
          <p:nvPr/>
        </p:nvSpPr>
        <p:spPr bwMode="auto">
          <a:xfrm>
            <a:off x="4649788" y="3381375"/>
            <a:ext cx="3913187" cy="646113"/>
          </a:xfrm>
          <a:prstGeom prst="rect">
            <a:avLst/>
          </a:prstGeom>
          <a:noFill/>
          <a:ln w="9525">
            <a:noFill/>
            <a:miter lim="800000"/>
            <a:headEnd/>
            <a:tailEnd/>
          </a:ln>
        </p:spPr>
        <p:txBody>
          <a:bodyPr>
            <a:spAutoFit/>
          </a:bodyPr>
          <a:lstStyle/>
          <a:p>
            <a:pPr eaLnBrk="1" hangingPunct="1"/>
            <a:r>
              <a:rPr lang="de-DE">
                <a:solidFill>
                  <a:srgbClr val="4D4D4C"/>
                </a:solidFill>
              </a:rPr>
              <a:t>Most of the population depends on agriculture.  </a:t>
            </a:r>
          </a:p>
        </p:txBody>
      </p:sp>
      <p:sp>
        <p:nvSpPr>
          <p:cNvPr id="11" name="Sprechblase: rechteckig mit abgerundeten Ecken 10">
            <a:extLst>
              <a:ext uri="{FF2B5EF4-FFF2-40B4-BE49-F238E27FC236}">
                <a16:creationId xmlns:a16="http://schemas.microsoft.com/office/drawing/2014/main" id="{322D7C71-752D-4201-AC10-A9A4FD29CC19}"/>
              </a:ext>
            </a:extLst>
          </p:cNvPr>
          <p:cNvSpPr/>
          <p:nvPr/>
        </p:nvSpPr>
        <p:spPr>
          <a:xfrm rot="21572453">
            <a:off x="5635625" y="317500"/>
            <a:ext cx="2646363" cy="1368425"/>
          </a:xfrm>
          <a:prstGeom prst="wedgeRoundRectCallout">
            <a:avLst/>
          </a:prstGeom>
          <a:solidFill>
            <a:schemeClr val="bg1"/>
          </a:solidFill>
          <a:ln>
            <a:solidFill>
              <a:srgbClr val="25A09E"/>
            </a:solidFill>
          </a:ln>
        </p:spPr>
        <p:style>
          <a:lnRef idx="1">
            <a:schemeClr val="accent1"/>
          </a:lnRef>
          <a:fillRef idx="3">
            <a:schemeClr val="accent1"/>
          </a:fillRef>
          <a:effectRef idx="2">
            <a:schemeClr val="accent1"/>
          </a:effectRef>
          <a:fontRef idx="minor">
            <a:schemeClr val="lt1"/>
          </a:fontRef>
        </p:style>
        <p:txBody>
          <a:bodyPr/>
          <a:lstStyle/>
          <a:p>
            <a:pPr algn="ctr" eaLnBrk="1" fontAlgn="auto" hangingPunct="1">
              <a:spcBef>
                <a:spcPts val="0"/>
              </a:spcBef>
              <a:spcAft>
                <a:spcPts val="0"/>
              </a:spcAft>
              <a:defRPr/>
            </a:pPr>
            <a:r>
              <a:rPr lang="de-DE" b="1" dirty="0">
                <a:solidFill>
                  <a:srgbClr val="4D4D4C"/>
                </a:solidFill>
              </a:rPr>
              <a:t>Tonk District, Rajasthan</a:t>
            </a:r>
          </a:p>
          <a:p>
            <a:pPr marL="171450" indent="-171450" eaLnBrk="1" fontAlgn="auto" hangingPunct="1">
              <a:spcBef>
                <a:spcPts val="0"/>
              </a:spcBef>
              <a:spcAft>
                <a:spcPts val="0"/>
              </a:spcAft>
              <a:buFont typeface="Arial" panose="020B0604020202020204" pitchFamily="34" charset="0"/>
              <a:buChar char="•"/>
              <a:defRPr/>
            </a:pPr>
            <a:r>
              <a:rPr lang="de-DE" dirty="0">
                <a:solidFill>
                  <a:srgbClr val="4D4D4C"/>
                </a:solidFill>
              </a:rPr>
              <a:t>Population: 1,421,000</a:t>
            </a:r>
          </a:p>
          <a:p>
            <a:pPr marL="171450" indent="-171450" eaLnBrk="1" fontAlgn="auto" hangingPunct="1">
              <a:spcBef>
                <a:spcPts val="0"/>
              </a:spcBef>
              <a:spcAft>
                <a:spcPts val="0"/>
              </a:spcAft>
              <a:buFont typeface="Arial" panose="020B0604020202020204" pitchFamily="34" charset="0"/>
              <a:buChar char="•"/>
              <a:defRPr/>
            </a:pPr>
            <a:r>
              <a:rPr lang="de-DE" dirty="0" err="1">
                <a:solidFill>
                  <a:srgbClr val="4D4D4C"/>
                </a:solidFill>
              </a:rPr>
              <a:t>One</a:t>
            </a:r>
            <a:r>
              <a:rPr lang="de-DE" dirty="0">
                <a:solidFill>
                  <a:srgbClr val="4D4D4C"/>
                </a:solidFill>
              </a:rPr>
              <a:t> </a:t>
            </a:r>
            <a:r>
              <a:rPr lang="de-DE" dirty="0" err="1">
                <a:solidFill>
                  <a:srgbClr val="4D4D4C"/>
                </a:solidFill>
              </a:rPr>
              <a:t>of</a:t>
            </a:r>
            <a:r>
              <a:rPr lang="de-DE" dirty="0">
                <a:solidFill>
                  <a:srgbClr val="4D4D4C"/>
                </a:solidFill>
              </a:rPr>
              <a:t> </a:t>
            </a:r>
            <a:r>
              <a:rPr lang="de-DE" dirty="0" err="1">
                <a:solidFill>
                  <a:srgbClr val="4D4D4C"/>
                </a:solidFill>
              </a:rPr>
              <a:t>the</a:t>
            </a:r>
            <a:r>
              <a:rPr lang="de-DE" dirty="0">
                <a:solidFill>
                  <a:srgbClr val="4D4D4C"/>
                </a:solidFill>
              </a:rPr>
              <a:t> </a:t>
            </a:r>
            <a:r>
              <a:rPr lang="de-DE" dirty="0" err="1">
                <a:solidFill>
                  <a:srgbClr val="4D4D4C"/>
                </a:solidFill>
              </a:rPr>
              <a:t>poorest</a:t>
            </a:r>
            <a:r>
              <a:rPr lang="de-DE" dirty="0">
                <a:solidFill>
                  <a:srgbClr val="4D4D4C"/>
                </a:solidFill>
              </a:rPr>
              <a:t> </a:t>
            </a:r>
            <a:r>
              <a:rPr lang="de-DE" dirty="0" err="1">
                <a:solidFill>
                  <a:srgbClr val="4D4D4C"/>
                </a:solidFill>
              </a:rPr>
              <a:t>districts</a:t>
            </a:r>
            <a:r>
              <a:rPr lang="de-DE" dirty="0">
                <a:solidFill>
                  <a:srgbClr val="4D4D4C"/>
                </a:solidFill>
              </a:rPr>
              <a:t> in India </a:t>
            </a:r>
          </a:p>
        </p:txBody>
      </p:sp>
      <p:pic>
        <p:nvPicPr>
          <p:cNvPr id="4" name="Grafik 3">
            <a:extLst>
              <a:ext uri="{FF2B5EF4-FFF2-40B4-BE49-F238E27FC236}">
                <a16:creationId xmlns:a16="http://schemas.microsoft.com/office/drawing/2014/main" id="{731713E4-29C4-48B3-9FE4-B23D65D85D4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240" y="1697172"/>
            <a:ext cx="4447021" cy="2762609"/>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Imagen 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27250" y="3779838"/>
            <a:ext cx="3263900" cy="504825"/>
          </a:xfrm>
          <a:prstGeom prst="rect">
            <a:avLst/>
          </a:prstGeom>
          <a:noFill/>
          <a:ln w="9525">
            <a:noFill/>
            <a:miter lim="800000"/>
            <a:headEnd/>
            <a:tailEnd/>
          </a:ln>
        </p:spPr>
      </p:pic>
      <p:sp>
        <p:nvSpPr>
          <p:cNvPr id="5" name="Title 4"/>
          <p:cNvSpPr>
            <a:spLocks noGrp="1"/>
          </p:cNvSpPr>
          <p:nvPr>
            <p:ph type="title"/>
          </p:nvPr>
        </p:nvSpPr>
        <p:spPr/>
        <p:txBody>
          <a:bodyPr>
            <a:normAutofit fontScale="90000"/>
          </a:bodyPr>
          <a:lstStyle/>
          <a:p>
            <a:pPr defTabSz="457189" fontAlgn="auto">
              <a:spcAft>
                <a:spcPts val="0"/>
              </a:spcAft>
              <a:defRPr/>
            </a:pPr>
            <a:r>
              <a:rPr lang="en-US" dirty="0"/>
              <a:t>Project activity overview</a:t>
            </a:r>
          </a:p>
        </p:txBody>
      </p:sp>
      <p:sp>
        <p:nvSpPr>
          <p:cNvPr id="20484" name="Text Placeholder 5"/>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en-US" sz="1800">
                <a:latin typeface="Avenir Light"/>
                <a:ea typeface="Avenir Heavy"/>
                <a:cs typeface="Avenir Heavy"/>
              </a:rPr>
              <a:t>Our development</a:t>
            </a:r>
          </a:p>
        </p:txBody>
      </p:sp>
      <p:cxnSp>
        <p:nvCxnSpPr>
          <p:cNvPr id="3" name="Gerade Verbindung mit Pfeil 2">
            <a:extLst>
              <a:ext uri="{FF2B5EF4-FFF2-40B4-BE49-F238E27FC236}">
                <a16:creationId xmlns:a16="http://schemas.microsoft.com/office/drawing/2014/main" id="{E36D7573-4CE3-488B-9414-C52312BBE554}"/>
              </a:ext>
            </a:extLst>
          </p:cNvPr>
          <p:cNvCxnSpPr>
            <a:cxnSpLocks/>
          </p:cNvCxnSpPr>
          <p:nvPr/>
        </p:nvCxnSpPr>
        <p:spPr>
          <a:xfrm>
            <a:off x="820738" y="2841625"/>
            <a:ext cx="8062912" cy="0"/>
          </a:xfrm>
          <a:prstGeom prst="straightConnector1">
            <a:avLst/>
          </a:prstGeom>
          <a:ln w="76200">
            <a:solidFill>
              <a:srgbClr val="25A09E"/>
            </a:solidFill>
            <a:tailEnd type="triangle"/>
          </a:ln>
        </p:spPr>
        <p:style>
          <a:lnRef idx="2">
            <a:schemeClr val="accent1"/>
          </a:lnRef>
          <a:fillRef idx="0">
            <a:schemeClr val="accent1"/>
          </a:fillRef>
          <a:effectRef idx="1">
            <a:schemeClr val="accent1"/>
          </a:effectRef>
          <a:fontRef idx="minor">
            <a:schemeClr val="tx1"/>
          </a:fontRef>
        </p:style>
      </p:cxnSp>
      <p:sp>
        <p:nvSpPr>
          <p:cNvPr id="7" name="Sprechblase: rechteckig mit abgerundeten Ecken 6">
            <a:extLst>
              <a:ext uri="{FF2B5EF4-FFF2-40B4-BE49-F238E27FC236}">
                <a16:creationId xmlns:a16="http://schemas.microsoft.com/office/drawing/2014/main" id="{3F1F0D74-08F4-4B81-AEBD-74D37326BF11}"/>
              </a:ext>
            </a:extLst>
          </p:cNvPr>
          <p:cNvSpPr/>
          <p:nvPr/>
        </p:nvSpPr>
        <p:spPr>
          <a:xfrm>
            <a:off x="531813" y="1339850"/>
            <a:ext cx="2328862" cy="1241425"/>
          </a:xfrm>
          <a:prstGeom prst="wedgeRoundRectCallout">
            <a:avLst/>
          </a:prstGeom>
          <a:noFill/>
          <a:ln w="28575">
            <a:solidFill>
              <a:srgbClr val="25A09E"/>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de-DE" dirty="0">
                <a:solidFill>
                  <a:srgbClr val="4D4D4C"/>
                </a:solidFill>
              </a:rPr>
              <a:t>2003 and 2006: set up of 2 biomass power plants in</a:t>
            </a:r>
          </a:p>
          <a:p>
            <a:pPr algn="ctr" eaLnBrk="1" fontAlgn="auto" hangingPunct="1">
              <a:spcBef>
                <a:spcPts val="0"/>
              </a:spcBef>
              <a:spcAft>
                <a:spcPts val="0"/>
              </a:spcAft>
              <a:defRPr/>
            </a:pPr>
            <a:r>
              <a:rPr lang="de-DE" dirty="0">
                <a:solidFill>
                  <a:srgbClr val="4D4D4C"/>
                </a:solidFill>
              </a:rPr>
              <a:t>Ganganagar and Tonk</a:t>
            </a:r>
          </a:p>
        </p:txBody>
      </p:sp>
      <p:pic>
        <p:nvPicPr>
          <p:cNvPr id="20487" name="Grafik 1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48388" y="233363"/>
            <a:ext cx="2519362" cy="831850"/>
          </a:xfrm>
          <a:prstGeom prst="rect">
            <a:avLst/>
          </a:prstGeom>
          <a:noFill/>
          <a:ln w="9525">
            <a:noFill/>
            <a:miter lim="800000"/>
            <a:headEnd/>
            <a:tailEnd/>
          </a:ln>
        </p:spPr>
      </p:pic>
      <p:grpSp>
        <p:nvGrpSpPr>
          <p:cNvPr id="4" name="Grupo 3"/>
          <p:cNvGrpSpPr>
            <a:grpSpLocks/>
          </p:cNvGrpSpPr>
          <p:nvPr/>
        </p:nvGrpSpPr>
        <p:grpSpPr bwMode="auto">
          <a:xfrm>
            <a:off x="4281488" y="3105150"/>
            <a:ext cx="2587624" cy="1241425"/>
            <a:chOff x="2510130" y="3125344"/>
            <a:chExt cx="2080159" cy="1241475"/>
          </a:xfrm>
        </p:grpSpPr>
        <p:sp>
          <p:nvSpPr>
            <p:cNvPr id="11" name="Sprechblase: rechteckig mit abgerundeten Ecken 10">
              <a:extLst>
                <a:ext uri="{FF2B5EF4-FFF2-40B4-BE49-F238E27FC236}">
                  <a16:creationId xmlns:a16="http://schemas.microsoft.com/office/drawing/2014/main" id="{7B7D9BAA-AEA6-4B81-8B71-3A42E0060AFB}"/>
                </a:ext>
              </a:extLst>
            </p:cNvPr>
            <p:cNvSpPr/>
            <p:nvPr/>
          </p:nvSpPr>
          <p:spPr>
            <a:xfrm rot="10800000">
              <a:off x="2556071" y="3125344"/>
              <a:ext cx="1957647" cy="1241475"/>
            </a:xfrm>
            <a:prstGeom prst="wedgeRoundRectCallout">
              <a:avLst/>
            </a:prstGeom>
            <a:noFill/>
            <a:ln w="28575">
              <a:solidFill>
                <a:srgbClr val="25A09E"/>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de-DE" dirty="0">
                <a:solidFill>
                  <a:srgbClr val="4D4D4C"/>
                </a:solidFill>
              </a:endParaRPr>
            </a:p>
          </p:txBody>
        </p:sp>
        <p:sp>
          <p:nvSpPr>
            <p:cNvPr id="8" name="Textfeld 7">
              <a:extLst>
                <a:ext uri="{FF2B5EF4-FFF2-40B4-BE49-F238E27FC236}">
                  <a16:creationId xmlns:a16="http://schemas.microsoft.com/office/drawing/2014/main" id="{3BAE55C8-F64A-42C2-8382-ECA2E14F8719}"/>
                </a:ext>
              </a:extLst>
            </p:cNvPr>
            <p:cNvSpPr txBox="1"/>
            <p:nvPr/>
          </p:nvSpPr>
          <p:spPr>
            <a:xfrm>
              <a:off x="2510130" y="3284398"/>
              <a:ext cx="2080159" cy="923367"/>
            </a:xfrm>
            <a:prstGeom prst="rect">
              <a:avLst/>
            </a:prstGeom>
          </p:spPr>
          <p:txBody>
            <a:bodyPr wrap="square">
              <a:spAutoFit/>
            </a:bodyPr>
            <a:lstStyle/>
            <a:p>
              <a:pPr algn="ctr" eaLnBrk="1" fontAlgn="auto" hangingPunct="1">
                <a:spcBef>
                  <a:spcPts val="0"/>
                </a:spcBef>
                <a:spcAft>
                  <a:spcPts val="0"/>
                </a:spcAft>
                <a:defRPr/>
              </a:pPr>
              <a:r>
                <a:rPr lang="de-DE" dirty="0" err="1">
                  <a:solidFill>
                    <a:srgbClr val="4D4D4C"/>
                  </a:solidFill>
                  <a:effectLst>
                    <a:outerShdw blurRad="50800" dist="38100" dir="2700000" algn="tl" rotWithShape="0">
                      <a:prstClr val="black">
                        <a:alpha val="40000"/>
                      </a:prstClr>
                    </a:outerShdw>
                  </a:effectLst>
                  <a:latin typeface="+mn-lt"/>
                </a:rPr>
                <a:t>Tonk</a:t>
              </a:r>
              <a:r>
                <a:rPr lang="de-DE" dirty="0">
                  <a:solidFill>
                    <a:srgbClr val="4D4D4C"/>
                  </a:solidFill>
                  <a:effectLst>
                    <a:outerShdw blurRad="50800" dist="38100" dir="2700000" algn="tl" rotWithShape="0">
                      <a:prstClr val="black">
                        <a:alpha val="40000"/>
                      </a:prstClr>
                    </a:outerShdw>
                  </a:effectLst>
                  <a:latin typeface="+mn-lt"/>
                </a:rPr>
                <a:t> 1st CP* 2008-2015</a:t>
              </a:r>
            </a:p>
            <a:p>
              <a:pPr algn="ctr" eaLnBrk="1" fontAlgn="auto" hangingPunct="1">
                <a:spcBef>
                  <a:spcPts val="0"/>
                </a:spcBef>
                <a:spcAft>
                  <a:spcPts val="0"/>
                </a:spcAft>
                <a:defRPr/>
              </a:pPr>
              <a:r>
                <a:rPr lang="de-DE" dirty="0" err="1">
                  <a:solidFill>
                    <a:srgbClr val="4D4D4C"/>
                  </a:solidFill>
                  <a:effectLst>
                    <a:outerShdw blurRad="50800" dist="38100" dir="2700000" algn="tl" rotWithShape="0">
                      <a:prstClr val="black">
                        <a:alpha val="40000"/>
                      </a:prstClr>
                    </a:outerShdw>
                  </a:effectLst>
                  <a:latin typeface="+mn-lt"/>
                </a:rPr>
                <a:t>Mitigation</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of</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more</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than</a:t>
              </a:r>
              <a:endParaRPr lang="de-DE" dirty="0">
                <a:solidFill>
                  <a:srgbClr val="4D4D4C"/>
                </a:solidFill>
                <a:effectLst>
                  <a:outerShdw blurRad="50800" dist="38100" dir="2700000" algn="tl" rotWithShape="0">
                    <a:prstClr val="black">
                      <a:alpha val="40000"/>
                    </a:prstClr>
                  </a:outerShdw>
                </a:effectLst>
                <a:latin typeface="+mn-lt"/>
              </a:endParaRPr>
            </a:p>
            <a:p>
              <a:pPr algn="ctr" eaLnBrk="1" fontAlgn="auto" hangingPunct="1">
                <a:spcBef>
                  <a:spcPts val="0"/>
                </a:spcBef>
                <a:spcAft>
                  <a:spcPts val="0"/>
                </a:spcAft>
                <a:defRPr/>
              </a:pPr>
              <a:r>
                <a:rPr lang="de-DE" dirty="0">
                  <a:solidFill>
                    <a:srgbClr val="4D4D4C"/>
                  </a:solidFill>
                  <a:effectLst>
                    <a:outerShdw blurRad="50800" dist="38100" dir="2700000" algn="tl" rotWithShape="0">
                      <a:prstClr val="black">
                        <a:alpha val="40000"/>
                      </a:prstClr>
                    </a:outerShdw>
                  </a:effectLst>
                  <a:latin typeface="+mn-lt"/>
                </a:rPr>
                <a:t>270.000 t CO</a:t>
              </a:r>
              <a:r>
                <a:rPr lang="de-DE" baseline="-25000" dirty="0">
                  <a:solidFill>
                    <a:srgbClr val="4D4D4C"/>
                  </a:solidFill>
                  <a:effectLst>
                    <a:outerShdw blurRad="50800" dist="38100" dir="2700000" algn="tl" rotWithShape="0">
                      <a:prstClr val="black">
                        <a:alpha val="40000"/>
                      </a:prstClr>
                    </a:outerShdw>
                  </a:effectLst>
                  <a:latin typeface="+mn-lt"/>
                </a:rPr>
                <a:t>2</a:t>
              </a:r>
              <a:r>
                <a:rPr lang="de-DE" dirty="0">
                  <a:solidFill>
                    <a:srgbClr val="4D4D4C"/>
                  </a:solidFill>
                  <a:effectLst>
                    <a:outerShdw blurRad="50800" dist="38100" dir="2700000" algn="tl" rotWithShape="0">
                      <a:prstClr val="black">
                        <a:alpha val="40000"/>
                      </a:prstClr>
                    </a:outerShdw>
                  </a:effectLst>
                  <a:latin typeface="+mn-lt"/>
                </a:rPr>
                <a:t>!</a:t>
              </a:r>
            </a:p>
          </p:txBody>
        </p:sp>
      </p:grpSp>
      <p:pic>
        <p:nvPicPr>
          <p:cNvPr id="20489" name="Grafik 1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25650" y="3016250"/>
            <a:ext cx="2268538" cy="779463"/>
          </a:xfrm>
          <a:prstGeom prst="rect">
            <a:avLst/>
          </a:prstGeom>
          <a:noFill/>
          <a:ln w="9525">
            <a:noFill/>
            <a:miter lim="800000"/>
            <a:headEnd/>
            <a:tailEnd/>
          </a:ln>
        </p:spPr>
      </p:pic>
      <p:pic>
        <p:nvPicPr>
          <p:cNvPr id="13" name="Grafik 12" descr="Ein Bild, das draußen, Gebäude, Himmel, Haus enthält.&#10;&#10;Mit sehr hoher Zuverlässigkeit generierte Beschreibung">
            <a:extLst>
              <a:ext uri="{FF2B5EF4-FFF2-40B4-BE49-F238E27FC236}">
                <a16:creationId xmlns:a16="http://schemas.microsoft.com/office/drawing/2014/main" id="{3A5C74FE-7511-4EE5-AF75-5F94CF203DE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0698" y="2976604"/>
            <a:ext cx="1753418" cy="1753418"/>
          </a:xfrm>
          <a:prstGeom prst="roundRect">
            <a:avLst/>
          </a:prstGeom>
        </p:spPr>
      </p:pic>
      <p:grpSp>
        <p:nvGrpSpPr>
          <p:cNvPr id="2" name="Grupo 1"/>
          <p:cNvGrpSpPr>
            <a:grpSpLocks/>
          </p:cNvGrpSpPr>
          <p:nvPr/>
        </p:nvGrpSpPr>
        <p:grpSpPr bwMode="auto">
          <a:xfrm>
            <a:off x="6172810" y="1109875"/>
            <a:ext cx="2366962" cy="1776412"/>
            <a:chOff x="5828358" y="1305315"/>
            <a:chExt cx="2001194" cy="1515781"/>
          </a:xfrm>
        </p:grpSpPr>
        <p:sp>
          <p:nvSpPr>
            <p:cNvPr id="21" name="Sprechblase: rechteckig mit abgerundeten Ecken 20">
              <a:extLst>
                <a:ext uri="{FF2B5EF4-FFF2-40B4-BE49-F238E27FC236}">
                  <a16:creationId xmlns:a16="http://schemas.microsoft.com/office/drawing/2014/main" id="{E4797444-F7B4-445F-ADDD-95A391BEACF0}"/>
                </a:ext>
              </a:extLst>
            </p:cNvPr>
            <p:cNvSpPr/>
            <p:nvPr/>
          </p:nvSpPr>
          <p:spPr>
            <a:xfrm>
              <a:off x="5828358" y="1305315"/>
              <a:ext cx="1958312" cy="1241714"/>
            </a:xfrm>
            <a:prstGeom prst="wedgeRoundRectCallout">
              <a:avLst/>
            </a:prstGeom>
            <a:noFill/>
            <a:ln w="28575">
              <a:solidFill>
                <a:srgbClr val="25A09E"/>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de-DE" dirty="0">
                <a:solidFill>
                  <a:srgbClr val="4D4D4C"/>
                </a:solidFill>
              </a:endParaRPr>
            </a:p>
          </p:txBody>
        </p:sp>
        <p:sp>
          <p:nvSpPr>
            <p:cNvPr id="14" name="Textfeld 7">
              <a:extLst>
                <a:ext uri="{FF2B5EF4-FFF2-40B4-BE49-F238E27FC236}">
                  <a16:creationId xmlns:a16="http://schemas.microsoft.com/office/drawing/2014/main" id="{3BAE55C8-F64A-42C2-8382-ECA2E14F8719}"/>
                </a:ext>
              </a:extLst>
            </p:cNvPr>
            <p:cNvSpPr txBox="1"/>
            <p:nvPr/>
          </p:nvSpPr>
          <p:spPr>
            <a:xfrm>
              <a:off x="5849006" y="1343424"/>
              <a:ext cx="1980546" cy="1477672"/>
            </a:xfrm>
            <a:prstGeom prst="rect">
              <a:avLst/>
            </a:prstGeom>
          </p:spPr>
          <p:txBody>
            <a:bodyPr>
              <a:spAutoFit/>
            </a:bodyPr>
            <a:lstStyle/>
            <a:p>
              <a:pPr algn="ctr" eaLnBrk="1" fontAlgn="auto" hangingPunct="1">
                <a:spcBef>
                  <a:spcPts val="0"/>
                </a:spcBef>
                <a:spcAft>
                  <a:spcPts val="0"/>
                </a:spcAft>
                <a:defRPr/>
              </a:pPr>
              <a:r>
                <a:rPr lang="de-DE" dirty="0">
                  <a:solidFill>
                    <a:srgbClr val="4D4D4C"/>
                  </a:solidFill>
                  <a:effectLst>
                    <a:outerShdw blurRad="50800" dist="38100" dir="2700000" algn="tl" rotWithShape="0">
                      <a:prstClr val="black">
                        <a:alpha val="40000"/>
                      </a:prstClr>
                    </a:outerShdw>
                  </a:effectLst>
                  <a:latin typeface="+mn-lt"/>
                </a:rPr>
                <a:t>Tonk 2nd CP 2015-today</a:t>
              </a:r>
            </a:p>
            <a:p>
              <a:pPr algn="ctr" eaLnBrk="1" fontAlgn="auto" hangingPunct="1">
                <a:spcBef>
                  <a:spcPts val="0"/>
                </a:spcBef>
                <a:spcAft>
                  <a:spcPts val="0"/>
                </a:spcAft>
                <a:defRPr/>
              </a:pPr>
              <a:r>
                <a:rPr lang="de-DE" dirty="0" err="1">
                  <a:solidFill>
                    <a:srgbClr val="4D4D4C"/>
                  </a:solidFill>
                  <a:effectLst>
                    <a:outerShdw blurRad="50800" dist="38100" dir="2700000" algn="tl" rotWithShape="0">
                      <a:prstClr val="black">
                        <a:alpha val="40000"/>
                      </a:prstClr>
                    </a:outerShdw>
                  </a:effectLst>
                  <a:latin typeface="+mn-lt"/>
                </a:rPr>
                <a:t>Mitigation</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of</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more</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than</a:t>
              </a:r>
              <a:endParaRPr lang="de-DE" dirty="0">
                <a:solidFill>
                  <a:srgbClr val="4D4D4C"/>
                </a:solidFill>
                <a:effectLst>
                  <a:outerShdw blurRad="50800" dist="38100" dir="2700000" algn="tl" rotWithShape="0">
                    <a:prstClr val="black">
                      <a:alpha val="40000"/>
                    </a:prstClr>
                  </a:outerShdw>
                </a:effectLst>
                <a:latin typeface="+mn-lt"/>
              </a:endParaRPr>
            </a:p>
            <a:p>
              <a:pPr algn="ctr" eaLnBrk="1" fontAlgn="auto" hangingPunct="1">
                <a:spcBef>
                  <a:spcPts val="0"/>
                </a:spcBef>
                <a:spcAft>
                  <a:spcPts val="0"/>
                </a:spcAft>
                <a:defRPr/>
              </a:pPr>
              <a:r>
                <a:rPr lang="de-DE" dirty="0">
                  <a:solidFill>
                    <a:srgbClr val="4D4D4C"/>
                  </a:solidFill>
                  <a:effectLst>
                    <a:outerShdw blurRad="50800" dist="38100" dir="2700000" algn="tl" rotWithShape="0">
                      <a:prstClr val="black">
                        <a:alpha val="40000"/>
                      </a:prstClr>
                    </a:outerShdw>
                  </a:effectLst>
                  <a:latin typeface="+mn-lt"/>
                </a:rPr>
                <a:t>57.000 t CO</a:t>
              </a:r>
              <a:r>
                <a:rPr lang="de-DE" baseline="-25000" dirty="0">
                  <a:solidFill>
                    <a:srgbClr val="4D4D4C"/>
                  </a:solidFill>
                  <a:effectLst>
                    <a:outerShdw blurRad="50800" dist="38100" dir="2700000" algn="tl" rotWithShape="0">
                      <a:prstClr val="black">
                        <a:alpha val="40000"/>
                      </a:prstClr>
                    </a:outerShdw>
                  </a:effectLst>
                  <a:latin typeface="+mn-lt"/>
                </a:rPr>
                <a:t>2</a:t>
              </a:r>
              <a:r>
                <a:rPr lang="de-DE" dirty="0">
                  <a:solidFill>
                    <a:srgbClr val="4D4D4C"/>
                  </a:solidFill>
                  <a:effectLst>
                    <a:outerShdw blurRad="50800" dist="38100" dir="2700000" algn="tl" rotWithShape="0">
                      <a:prstClr val="black">
                        <a:alpha val="40000"/>
                      </a:prstClr>
                    </a:outerShdw>
                  </a:effectLst>
                  <a:latin typeface="+mn-lt"/>
                </a:rPr>
                <a:t>!</a:t>
              </a:r>
            </a:p>
          </p:txBody>
        </p:sp>
      </p:grpSp>
      <p:grpSp>
        <p:nvGrpSpPr>
          <p:cNvPr id="17" name="Grupo 16"/>
          <p:cNvGrpSpPr>
            <a:grpSpLocks/>
          </p:cNvGrpSpPr>
          <p:nvPr/>
        </p:nvGrpSpPr>
        <p:grpSpPr bwMode="auto">
          <a:xfrm>
            <a:off x="6926263" y="3097213"/>
            <a:ext cx="1957387" cy="1243012"/>
            <a:chOff x="2556071" y="3125344"/>
            <a:chExt cx="1957647" cy="1241714"/>
          </a:xfrm>
        </p:grpSpPr>
        <p:sp>
          <p:nvSpPr>
            <p:cNvPr id="18" name="Sprechblase: rechteckig mit abgerundeten Ecken 10">
              <a:extLst>
                <a:ext uri="{FF2B5EF4-FFF2-40B4-BE49-F238E27FC236}">
                  <a16:creationId xmlns:a16="http://schemas.microsoft.com/office/drawing/2014/main" id="{7B7D9BAA-AEA6-4B81-8B71-3A42E0060AFB}"/>
                </a:ext>
              </a:extLst>
            </p:cNvPr>
            <p:cNvSpPr/>
            <p:nvPr/>
          </p:nvSpPr>
          <p:spPr>
            <a:xfrm rot="10800000">
              <a:off x="2556071" y="3125344"/>
              <a:ext cx="1957647" cy="1241714"/>
            </a:xfrm>
            <a:prstGeom prst="wedgeRoundRectCallout">
              <a:avLst/>
            </a:prstGeom>
            <a:noFill/>
            <a:ln w="28575">
              <a:solidFill>
                <a:srgbClr val="25A09E"/>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de-DE" dirty="0">
                <a:solidFill>
                  <a:srgbClr val="4D4D4C"/>
                </a:solidFill>
              </a:endParaRPr>
            </a:p>
          </p:txBody>
        </p:sp>
        <p:sp>
          <p:nvSpPr>
            <p:cNvPr id="22" name="Textfeld 7">
              <a:extLst>
                <a:ext uri="{FF2B5EF4-FFF2-40B4-BE49-F238E27FC236}">
                  <a16:creationId xmlns:a16="http://schemas.microsoft.com/office/drawing/2014/main" id="{3BAE55C8-F64A-42C2-8382-ECA2E14F8719}"/>
                </a:ext>
              </a:extLst>
            </p:cNvPr>
            <p:cNvSpPr txBox="1"/>
            <p:nvPr/>
          </p:nvSpPr>
          <p:spPr>
            <a:xfrm>
              <a:off x="2556071" y="3190363"/>
              <a:ext cx="1957647" cy="924547"/>
            </a:xfrm>
            <a:prstGeom prst="rect">
              <a:avLst/>
            </a:prstGeom>
          </p:spPr>
          <p:txBody>
            <a:bodyPr>
              <a:spAutoFit/>
            </a:bodyPr>
            <a:lstStyle/>
            <a:p>
              <a:pPr algn="ctr" eaLnBrk="1" fontAlgn="auto" hangingPunct="1">
                <a:spcBef>
                  <a:spcPts val="0"/>
                </a:spcBef>
                <a:spcAft>
                  <a:spcPts val="0"/>
                </a:spcAft>
                <a:defRPr/>
              </a:pPr>
              <a:r>
                <a:rPr lang="de-DE" dirty="0">
                  <a:solidFill>
                    <a:srgbClr val="4D4D4C"/>
                  </a:solidFill>
                  <a:effectLst>
                    <a:outerShdw blurRad="50800" dist="38100" dir="2700000" algn="tl" rotWithShape="0">
                      <a:prstClr val="black">
                        <a:alpha val="40000"/>
                      </a:prstClr>
                    </a:outerShdw>
                  </a:effectLst>
                  <a:latin typeface="+mn-lt"/>
                </a:rPr>
                <a:t>2nd CP today-2022</a:t>
              </a:r>
            </a:p>
            <a:p>
              <a:pPr algn="ctr" eaLnBrk="1" fontAlgn="auto" hangingPunct="1">
                <a:spcBef>
                  <a:spcPts val="0"/>
                </a:spcBef>
                <a:spcAft>
                  <a:spcPts val="0"/>
                </a:spcAft>
                <a:defRPr/>
              </a:pPr>
              <a:r>
                <a:rPr lang="de-DE" dirty="0">
                  <a:solidFill>
                    <a:srgbClr val="4D4D4C"/>
                  </a:solidFill>
                  <a:effectLst>
                    <a:outerShdw blurRad="50800" dist="38100" dir="2700000" algn="tl" rotWithShape="0">
                      <a:prstClr val="black">
                        <a:alpha val="40000"/>
                      </a:prstClr>
                    </a:outerShdw>
                  </a:effectLst>
                  <a:latin typeface="+mn-lt"/>
                </a:rPr>
                <a:t>275.000 t CO</a:t>
              </a:r>
              <a:r>
                <a:rPr lang="de-DE" baseline="-25000" dirty="0">
                  <a:solidFill>
                    <a:srgbClr val="4D4D4C"/>
                  </a:solidFill>
                  <a:effectLst>
                    <a:outerShdw blurRad="50800" dist="38100" dir="2700000" algn="tl" rotWithShape="0">
                      <a:prstClr val="black">
                        <a:alpha val="40000"/>
                      </a:prstClr>
                    </a:outerShdw>
                  </a:effectLst>
                  <a:latin typeface="+mn-lt"/>
                </a:rPr>
                <a:t>2</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more</a:t>
              </a:r>
              <a:r>
                <a:rPr lang="de-DE" dirty="0">
                  <a:solidFill>
                    <a:srgbClr val="4D4D4C"/>
                  </a:solidFill>
                  <a:effectLst>
                    <a:outerShdw blurRad="50800" dist="38100" dir="2700000" algn="tl" rotWithShape="0">
                      <a:prstClr val="black">
                        <a:alpha val="40000"/>
                      </a:prstClr>
                    </a:outerShdw>
                  </a:effectLst>
                  <a:latin typeface="+mn-lt"/>
                </a:rPr>
                <a:t>!</a:t>
              </a:r>
            </a:p>
          </p:txBody>
        </p:sp>
      </p:grpSp>
      <p:grpSp>
        <p:nvGrpSpPr>
          <p:cNvPr id="23" name="Grupo 22"/>
          <p:cNvGrpSpPr>
            <a:grpSpLocks/>
          </p:cNvGrpSpPr>
          <p:nvPr/>
        </p:nvGrpSpPr>
        <p:grpSpPr bwMode="auto">
          <a:xfrm>
            <a:off x="3194050" y="1341438"/>
            <a:ext cx="2486025" cy="1241425"/>
            <a:chOff x="5828358" y="1305315"/>
            <a:chExt cx="2001194" cy="1241714"/>
          </a:xfrm>
        </p:grpSpPr>
        <p:sp>
          <p:nvSpPr>
            <p:cNvPr id="24" name="Sprechblase: rechteckig mit abgerundeten Ecken 20">
              <a:extLst>
                <a:ext uri="{FF2B5EF4-FFF2-40B4-BE49-F238E27FC236}">
                  <a16:creationId xmlns:a16="http://schemas.microsoft.com/office/drawing/2014/main" id="{E4797444-F7B4-445F-ADDD-95A391BEACF0}"/>
                </a:ext>
              </a:extLst>
            </p:cNvPr>
            <p:cNvSpPr/>
            <p:nvPr/>
          </p:nvSpPr>
          <p:spPr>
            <a:xfrm>
              <a:off x="5828358" y="1305315"/>
              <a:ext cx="1957745" cy="1241714"/>
            </a:xfrm>
            <a:prstGeom prst="wedgeRoundRectCallout">
              <a:avLst/>
            </a:prstGeom>
            <a:noFill/>
            <a:ln w="28575">
              <a:solidFill>
                <a:srgbClr val="25A09E"/>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de-DE" dirty="0">
                <a:solidFill>
                  <a:srgbClr val="4D4D4C"/>
                </a:solidFill>
              </a:endParaRPr>
            </a:p>
          </p:txBody>
        </p:sp>
        <p:sp>
          <p:nvSpPr>
            <p:cNvPr id="25" name="Textfeld 7">
              <a:extLst>
                <a:ext uri="{FF2B5EF4-FFF2-40B4-BE49-F238E27FC236}">
                  <a16:creationId xmlns:a16="http://schemas.microsoft.com/office/drawing/2014/main" id="{3BAE55C8-F64A-42C2-8382-ECA2E14F8719}"/>
                </a:ext>
              </a:extLst>
            </p:cNvPr>
            <p:cNvSpPr txBox="1"/>
            <p:nvPr/>
          </p:nvSpPr>
          <p:spPr>
            <a:xfrm>
              <a:off x="5848804" y="1343424"/>
              <a:ext cx="1980748" cy="1200429"/>
            </a:xfrm>
            <a:prstGeom prst="rect">
              <a:avLst/>
            </a:prstGeom>
          </p:spPr>
          <p:txBody>
            <a:bodyPr>
              <a:spAutoFit/>
            </a:bodyPr>
            <a:lstStyle/>
            <a:p>
              <a:pPr algn="ctr" eaLnBrk="1" fontAlgn="auto" hangingPunct="1">
                <a:spcBef>
                  <a:spcPts val="0"/>
                </a:spcBef>
                <a:spcAft>
                  <a:spcPts val="0"/>
                </a:spcAft>
                <a:defRPr/>
              </a:pPr>
              <a:r>
                <a:rPr lang="de-DE" dirty="0">
                  <a:solidFill>
                    <a:srgbClr val="4D4D4C"/>
                  </a:solidFill>
                  <a:effectLst>
                    <a:outerShdw blurRad="50800" dist="38100" dir="2700000" algn="tl" rotWithShape="0">
                      <a:prstClr val="black">
                        <a:alpha val="40000"/>
                      </a:prstClr>
                    </a:outerShdw>
                  </a:effectLst>
                  <a:latin typeface="+mn-lt"/>
                </a:rPr>
                <a:t>Ganganagar</a:t>
              </a:r>
            </a:p>
            <a:p>
              <a:pPr algn="ctr" eaLnBrk="1" fontAlgn="auto" hangingPunct="1">
                <a:spcBef>
                  <a:spcPts val="0"/>
                </a:spcBef>
                <a:spcAft>
                  <a:spcPts val="0"/>
                </a:spcAft>
                <a:defRPr/>
              </a:pPr>
              <a:r>
                <a:rPr lang="de-DE" dirty="0">
                  <a:solidFill>
                    <a:srgbClr val="4D4D4C"/>
                  </a:solidFill>
                  <a:effectLst>
                    <a:outerShdw blurRad="50800" dist="38100" dir="2700000" algn="tl" rotWithShape="0">
                      <a:prstClr val="black">
                        <a:alpha val="40000"/>
                      </a:prstClr>
                    </a:outerShdw>
                  </a:effectLst>
                  <a:latin typeface="+mn-lt"/>
                </a:rPr>
                <a:t>2003-2013</a:t>
              </a:r>
            </a:p>
            <a:p>
              <a:pPr algn="ctr" eaLnBrk="1" fontAlgn="auto" hangingPunct="1">
                <a:spcBef>
                  <a:spcPts val="0"/>
                </a:spcBef>
                <a:spcAft>
                  <a:spcPts val="0"/>
                </a:spcAft>
                <a:defRPr/>
              </a:pPr>
              <a:r>
                <a:rPr lang="de-DE" dirty="0" err="1">
                  <a:solidFill>
                    <a:srgbClr val="4D4D4C"/>
                  </a:solidFill>
                  <a:effectLst>
                    <a:outerShdw blurRad="50800" dist="38100" dir="2700000" algn="tl" rotWithShape="0">
                      <a:prstClr val="black">
                        <a:alpha val="40000"/>
                      </a:prstClr>
                    </a:outerShdw>
                  </a:effectLst>
                  <a:latin typeface="+mn-lt"/>
                </a:rPr>
                <a:t>Mitigation</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of</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more</a:t>
              </a:r>
              <a:r>
                <a:rPr lang="de-DE" dirty="0">
                  <a:solidFill>
                    <a:srgbClr val="4D4D4C"/>
                  </a:solidFill>
                  <a:effectLst>
                    <a:outerShdw blurRad="50800" dist="38100" dir="2700000" algn="tl" rotWithShape="0">
                      <a:prstClr val="black">
                        <a:alpha val="40000"/>
                      </a:prstClr>
                    </a:outerShdw>
                  </a:effectLst>
                  <a:latin typeface="+mn-lt"/>
                </a:rPr>
                <a:t> </a:t>
              </a:r>
              <a:r>
                <a:rPr lang="de-DE" dirty="0" err="1">
                  <a:solidFill>
                    <a:srgbClr val="4D4D4C"/>
                  </a:solidFill>
                  <a:effectLst>
                    <a:outerShdw blurRad="50800" dist="38100" dir="2700000" algn="tl" rotWithShape="0">
                      <a:prstClr val="black">
                        <a:alpha val="40000"/>
                      </a:prstClr>
                    </a:outerShdw>
                  </a:effectLst>
                  <a:latin typeface="+mn-lt"/>
                </a:rPr>
                <a:t>than</a:t>
              </a:r>
              <a:endParaRPr lang="de-DE" dirty="0">
                <a:solidFill>
                  <a:srgbClr val="4D4D4C"/>
                </a:solidFill>
                <a:effectLst>
                  <a:outerShdw blurRad="50800" dist="38100" dir="2700000" algn="tl" rotWithShape="0">
                    <a:prstClr val="black">
                      <a:alpha val="40000"/>
                    </a:prstClr>
                  </a:outerShdw>
                </a:effectLst>
                <a:latin typeface="+mn-lt"/>
              </a:endParaRPr>
            </a:p>
            <a:p>
              <a:pPr algn="ctr" eaLnBrk="1" fontAlgn="auto" hangingPunct="1">
                <a:spcBef>
                  <a:spcPts val="0"/>
                </a:spcBef>
                <a:spcAft>
                  <a:spcPts val="0"/>
                </a:spcAft>
                <a:defRPr/>
              </a:pPr>
              <a:r>
                <a:rPr lang="de-DE" dirty="0">
                  <a:solidFill>
                    <a:srgbClr val="4D4D4C"/>
                  </a:solidFill>
                  <a:effectLst>
                    <a:outerShdw blurRad="50800" dist="38100" dir="2700000" algn="tl" rotWithShape="0">
                      <a:prstClr val="black">
                        <a:alpha val="40000"/>
                      </a:prstClr>
                    </a:outerShdw>
                  </a:effectLst>
                  <a:latin typeface="+mn-lt"/>
                </a:rPr>
                <a:t>330.000 t CO</a:t>
              </a:r>
              <a:r>
                <a:rPr lang="de-DE" baseline="-25000" dirty="0">
                  <a:solidFill>
                    <a:srgbClr val="4D4D4C"/>
                  </a:solidFill>
                  <a:effectLst>
                    <a:outerShdw blurRad="50800" dist="38100" dir="2700000" algn="tl" rotWithShape="0">
                      <a:prstClr val="black">
                        <a:alpha val="40000"/>
                      </a:prstClr>
                    </a:outerShdw>
                  </a:effectLst>
                  <a:latin typeface="+mn-lt"/>
                </a:rPr>
                <a:t>2</a:t>
              </a:r>
              <a:r>
                <a:rPr lang="de-DE" dirty="0">
                  <a:solidFill>
                    <a:srgbClr val="4D4D4C"/>
                  </a:solidFill>
                  <a:effectLst>
                    <a:outerShdw blurRad="50800" dist="38100" dir="2700000" algn="tl" rotWithShape="0">
                      <a:prstClr val="black">
                        <a:alpha val="40000"/>
                      </a:prstClr>
                    </a:outerShdw>
                  </a:effectLst>
                  <a:latin typeface="+mn-lt"/>
                </a:rPr>
                <a:t>!</a:t>
              </a:r>
            </a:p>
          </p:txBody>
        </p:sp>
      </p:grpSp>
      <p:sp>
        <p:nvSpPr>
          <p:cNvPr id="6" name="Textfeld 5">
            <a:extLst>
              <a:ext uri="{FF2B5EF4-FFF2-40B4-BE49-F238E27FC236}">
                <a16:creationId xmlns:a16="http://schemas.microsoft.com/office/drawing/2014/main" id="{AB7F23D2-BDC1-4A97-A591-01C29ACFA274}"/>
              </a:ext>
            </a:extLst>
          </p:cNvPr>
          <p:cNvSpPr txBox="1"/>
          <p:nvPr/>
        </p:nvSpPr>
        <p:spPr>
          <a:xfrm>
            <a:off x="6773862" y="4435476"/>
            <a:ext cx="2522765" cy="369332"/>
          </a:xfrm>
          <a:prstGeom prst="rect">
            <a:avLst/>
          </a:prstGeom>
        </p:spPr>
        <p:txBody>
          <a:bodyPr wrap="square" rtlCol="0" anchor="t">
            <a:spAutoFit/>
          </a:bodyPr>
          <a:lstStyle/>
          <a:p>
            <a:r>
              <a:rPr lang="de-DE" dirty="0">
                <a:solidFill>
                  <a:schemeClr val="tx1">
                    <a:lumMod val="65000"/>
                    <a:lumOff val="35000"/>
                  </a:schemeClr>
                </a:solidFill>
              </a:rPr>
              <a:t>* </a:t>
            </a:r>
            <a:r>
              <a:rPr lang="de-DE" dirty="0" err="1">
                <a:solidFill>
                  <a:schemeClr val="tx1">
                    <a:lumMod val="65000"/>
                    <a:lumOff val="35000"/>
                  </a:schemeClr>
                </a:solidFill>
              </a:rPr>
              <a:t>Commitment</a:t>
            </a:r>
            <a:r>
              <a:rPr lang="de-DE" dirty="0">
                <a:solidFill>
                  <a:schemeClr val="tx1">
                    <a:lumMod val="65000"/>
                    <a:lumOff val="35000"/>
                  </a:schemeClr>
                </a:solidFill>
              </a:rPr>
              <a:t> </a:t>
            </a:r>
            <a:r>
              <a:rPr lang="de-DE" dirty="0" err="1">
                <a:solidFill>
                  <a:schemeClr val="tx1">
                    <a:lumMod val="65000"/>
                    <a:lumOff val="35000"/>
                  </a:schemeClr>
                </a:solidFill>
              </a:rPr>
              <a:t>period</a:t>
            </a:r>
            <a:endParaRPr lang="de-DE" dirty="0">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22531" name="Text Placeholder 4"/>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pic>
        <p:nvPicPr>
          <p:cNvPr id="7" name="Grafik 6"/>
          <p:cNvPicPr>
            <a:picLocks noChangeAspect="1"/>
          </p:cNvPicPr>
          <p:nvPr/>
        </p:nvPicPr>
        <p:blipFill>
          <a:blip r:embed="rId3"/>
          <a:srcRect/>
          <a:stretch>
            <a:fillRect/>
          </a:stretch>
        </p:blipFill>
        <p:spPr bwMode="auto">
          <a:xfrm>
            <a:off x="498475" y="1339251"/>
            <a:ext cx="1309688" cy="1341438"/>
          </a:xfrm>
          <a:prstGeom prst="rect">
            <a:avLst/>
          </a:prstGeom>
          <a:noFill/>
          <a:ln w="9525">
            <a:noFill/>
            <a:miter lim="800000"/>
            <a:headEnd/>
            <a:tailEnd/>
          </a:ln>
        </p:spPr>
      </p:pic>
      <p:pic>
        <p:nvPicPr>
          <p:cNvPr id="34" name="Grafik 33" descr="Ein Bild, das draußen, Himmel, Straße, Baum enthält.&#10;&#10;Mit sehr hoher Zuverlässigkeit generierte Beschreibung">
            <a:extLst>
              <a:ext uri="{FF2B5EF4-FFF2-40B4-BE49-F238E27FC236}">
                <a16:creationId xmlns:a16="http://schemas.microsoft.com/office/drawing/2014/main" id="{31AB6D84-32B1-4B1C-A7E2-3753B34982F7}"/>
              </a:ext>
            </a:extLst>
          </p:cNvPr>
          <p:cNvPicPr>
            <a:picLocks noChangeAspect="1"/>
          </p:cNvPicPr>
          <p:nvPr/>
        </p:nvPicPr>
        <p:blipFill>
          <a:blip r:embed="rId4"/>
          <a:stretch>
            <a:fillRect/>
          </a:stretch>
        </p:blipFill>
        <p:spPr>
          <a:xfrm>
            <a:off x="5747972" y="2531330"/>
            <a:ext cx="2897553" cy="2173166"/>
          </a:xfrm>
          <a:prstGeom prst="roundRect">
            <a:avLst/>
          </a:prstGeom>
        </p:spPr>
      </p:pic>
      <p:sp>
        <p:nvSpPr>
          <p:cNvPr id="53" name="Rechteck 52"/>
          <p:cNvSpPr>
            <a:spLocks noChangeArrowheads="1"/>
          </p:cNvSpPr>
          <p:nvPr/>
        </p:nvSpPr>
        <p:spPr bwMode="auto">
          <a:xfrm>
            <a:off x="1979613" y="1381125"/>
            <a:ext cx="7077075" cy="1190625"/>
          </a:xfrm>
          <a:prstGeom prst="rect">
            <a:avLst/>
          </a:prstGeom>
          <a:noFill/>
          <a:ln w="9525">
            <a:noFill/>
            <a:miter lim="800000"/>
            <a:headEnd/>
            <a:tailEnd/>
          </a:ln>
        </p:spPr>
        <p:txBody>
          <a:bodyPr wrap="square">
            <a:spAutoFit/>
          </a:bodyPr>
          <a:lstStyle/>
          <a:p>
            <a:pPr eaLnBrk="1" hangingPunct="1"/>
            <a:r>
              <a:rPr lang="en-US" dirty="0">
                <a:solidFill>
                  <a:srgbClr val="4D4D4C"/>
                </a:solidFill>
                <a:ea typeface="Calibri" pitchFamily="34" charset="0"/>
                <a:cs typeface="Times New Roman" pitchFamily="18" charset="0"/>
              </a:rPr>
              <a:t>Payment to farmers increases the income of the poorest. 7000 farmers and 35,000 logistics workers get the chance to participate in this sector. Since beginning of the project a €45 million business has been generated for the farmers by selling biomass to KPTL.</a:t>
            </a:r>
            <a:endParaRPr lang="de-DE" dirty="0">
              <a:solidFill>
                <a:srgbClr val="4D4D4C"/>
              </a:solidFill>
              <a:ea typeface="Calibri"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925" y="100013"/>
            <a:ext cx="7845425" cy="412750"/>
          </a:xfrm>
        </p:spPr>
        <p:txBody>
          <a:bodyPr>
            <a:normAutofit fontScale="90000"/>
          </a:bodyPr>
          <a:lstStyle/>
          <a:p>
            <a:pPr defTabSz="457189" fontAlgn="auto">
              <a:spcAft>
                <a:spcPts val="0"/>
              </a:spcAft>
              <a:defRPr/>
            </a:pPr>
            <a:r>
              <a:rPr lang="en-US" dirty="0"/>
              <a:t>SDG IMPACTS DELIVERED</a:t>
            </a:r>
          </a:p>
        </p:txBody>
      </p:sp>
      <p:sp>
        <p:nvSpPr>
          <p:cNvPr id="24579" name="Text Placeholder 4"/>
          <p:cNvSpPr>
            <a:spLocks noGrp="1"/>
          </p:cNvSpPr>
          <p:nvPr>
            <p:ph type="body" sz="quarter" idx="10"/>
          </p:nvPr>
        </p:nvSpPr>
        <p:spPr bwMode="auto">
          <a:xfrm>
            <a:off x="669925" y="579438"/>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pic>
        <p:nvPicPr>
          <p:cNvPr id="16" name="Grafik 15"/>
          <p:cNvPicPr>
            <a:picLocks noChangeAspect="1"/>
          </p:cNvPicPr>
          <p:nvPr/>
        </p:nvPicPr>
        <p:blipFill>
          <a:blip r:embed="rId3"/>
          <a:srcRect/>
          <a:stretch>
            <a:fillRect/>
          </a:stretch>
        </p:blipFill>
        <p:spPr bwMode="auto">
          <a:xfrm>
            <a:off x="669925" y="1225550"/>
            <a:ext cx="1365250" cy="1346200"/>
          </a:xfrm>
          <a:prstGeom prst="rect">
            <a:avLst/>
          </a:prstGeom>
          <a:noFill/>
          <a:ln w="9525">
            <a:noFill/>
            <a:miter lim="800000"/>
            <a:headEnd/>
            <a:tailEnd/>
          </a:ln>
        </p:spPr>
      </p:pic>
      <p:sp>
        <p:nvSpPr>
          <p:cNvPr id="17" name="Rechteck 16"/>
          <p:cNvSpPr>
            <a:spLocks noChangeArrowheads="1"/>
          </p:cNvSpPr>
          <p:nvPr/>
        </p:nvSpPr>
        <p:spPr bwMode="auto">
          <a:xfrm>
            <a:off x="2378075" y="1351417"/>
            <a:ext cx="6578600" cy="923330"/>
          </a:xfrm>
          <a:prstGeom prst="rect">
            <a:avLst/>
          </a:prstGeom>
          <a:noFill/>
          <a:ln w="9525">
            <a:noFill/>
            <a:miter lim="800000"/>
            <a:headEnd/>
            <a:tailEnd/>
          </a:ln>
        </p:spPr>
        <p:txBody>
          <a:bodyPr>
            <a:spAutoFit/>
          </a:bodyPr>
          <a:lstStyle/>
          <a:p>
            <a:pPr eaLnBrk="1" hangingPunct="1"/>
            <a:r>
              <a:rPr lang="en-US" dirty="0">
                <a:solidFill>
                  <a:srgbClr val="4D4D4C"/>
                </a:solidFill>
                <a:ea typeface="Calibri" pitchFamily="34" charset="0"/>
                <a:cs typeface="Times New Roman" pitchFamily="18" charset="0"/>
              </a:rPr>
              <a:t>Workers of the company and their direct family members benefit from a company health insurance policy including a sound health prevention system. </a:t>
            </a:r>
            <a:endParaRPr lang="de-DE" dirty="0">
              <a:solidFill>
                <a:srgbClr val="4D4D4C"/>
              </a:solidFill>
              <a:ea typeface="Calibri" pitchFamily="34" charset="0"/>
              <a:cs typeface="Times New Roman" pitchFamily="18" charset="0"/>
            </a:endParaRPr>
          </a:p>
        </p:txBody>
      </p:sp>
      <p:pic>
        <p:nvPicPr>
          <p:cNvPr id="24582" name="Picture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2199017" y="2493963"/>
            <a:ext cx="2962332" cy="2032000"/>
          </a:xfrm>
          <a:prstGeom prst="roundRect">
            <a:avLst/>
          </a:prstGeom>
          <a:noFill/>
          <a:ln w="9525">
            <a:noFill/>
            <a:miter lim="800000"/>
            <a:headEnd/>
            <a:tailEnd/>
          </a:ln>
        </p:spPr>
      </p:pic>
      <p:pic>
        <p:nvPicPr>
          <p:cNvPr id="24583"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5499100" y="2549525"/>
            <a:ext cx="3187700" cy="1960336"/>
          </a:xfrm>
          <a:prstGeom prst="round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8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5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26627" name="Text Placeholder 4"/>
          <p:cNvSpPr>
            <a:spLocks noGrp="1"/>
          </p:cNvSpPr>
          <p:nvPr>
            <p:ph type="body" sz="quarter" idx="10"/>
          </p:nvPr>
        </p:nvSpPr>
        <p:spPr bwMode="auto">
          <a:xfrm>
            <a:off x="669925"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dirty="0">
                <a:latin typeface="Avenir Light"/>
                <a:ea typeface="Avenir Heavy"/>
                <a:cs typeface="Avenir Heavy"/>
              </a:rPr>
              <a:t>This Project </a:t>
            </a:r>
            <a:r>
              <a:rPr lang="en-GB" sz="1800" dirty="0">
                <a:latin typeface="Avenir Light"/>
                <a:ea typeface="Avenir Heavy"/>
                <a:cs typeface="Avenir Heavy"/>
              </a:rPr>
              <a:t>delivers</a:t>
            </a:r>
            <a:r>
              <a:rPr lang="is-IS" sz="1800" dirty="0">
                <a:latin typeface="Avenir Light"/>
                <a:ea typeface="Avenir Heavy"/>
                <a:cs typeface="Avenir Heavy"/>
              </a:rPr>
              <a:t>…</a:t>
            </a:r>
          </a:p>
        </p:txBody>
      </p:sp>
      <p:pic>
        <p:nvPicPr>
          <p:cNvPr id="6" name="Grafik 5"/>
          <p:cNvPicPr>
            <a:picLocks noChangeAspect="1"/>
          </p:cNvPicPr>
          <p:nvPr/>
        </p:nvPicPr>
        <p:blipFill>
          <a:blip r:embed="rId3"/>
          <a:srcRect/>
          <a:stretch>
            <a:fillRect/>
          </a:stretch>
        </p:blipFill>
        <p:spPr bwMode="auto">
          <a:xfrm>
            <a:off x="657225" y="1344612"/>
            <a:ext cx="1360488" cy="1379538"/>
          </a:xfrm>
          <a:prstGeom prst="rect">
            <a:avLst/>
          </a:prstGeom>
          <a:noFill/>
          <a:ln w="9525">
            <a:noFill/>
            <a:miter lim="800000"/>
            <a:headEnd/>
            <a:tailEnd/>
          </a:ln>
        </p:spPr>
      </p:pic>
      <p:sp>
        <p:nvSpPr>
          <p:cNvPr id="7" name="Rechteck 6"/>
          <p:cNvSpPr>
            <a:spLocks noChangeArrowheads="1"/>
          </p:cNvSpPr>
          <p:nvPr/>
        </p:nvSpPr>
        <p:spPr bwMode="auto">
          <a:xfrm>
            <a:off x="2270951" y="1403350"/>
            <a:ext cx="6368963" cy="923925"/>
          </a:xfrm>
          <a:prstGeom prst="rect">
            <a:avLst/>
          </a:prstGeom>
          <a:noFill/>
          <a:ln w="9525">
            <a:noFill/>
            <a:miter lim="800000"/>
            <a:headEnd/>
            <a:tailEnd/>
          </a:ln>
        </p:spPr>
        <p:txBody>
          <a:bodyPr wrap="square">
            <a:spAutoFit/>
          </a:bodyPr>
          <a:lstStyle/>
          <a:p>
            <a:pPr eaLnBrk="1" hangingPunct="1"/>
            <a:r>
              <a:rPr lang="en-US" dirty="0">
                <a:solidFill>
                  <a:srgbClr val="4D4D4C"/>
                </a:solidFill>
                <a:ea typeface="Calibri" pitchFamily="34" charset="0"/>
                <a:cs typeface="Times New Roman" pitchFamily="18" charset="0"/>
              </a:rPr>
              <a:t>Workers of the project receive a reimbursement of the school fees for their children's education. Books and uniforms are donated to schools.</a:t>
            </a:r>
            <a:endParaRPr lang="de-DE" dirty="0">
              <a:solidFill>
                <a:srgbClr val="4D4D4C"/>
              </a:solidFill>
              <a:ea typeface="Calibri" pitchFamily="34" charset="0"/>
              <a:cs typeface="Times New Roman" pitchFamily="18" charset="0"/>
            </a:endParaRPr>
          </a:p>
        </p:txBody>
      </p:sp>
      <p:pic>
        <p:nvPicPr>
          <p:cNvPr id="8" name="Grafik 7" descr="Ein Bild, das Person, Boden, Tisch, Gebäude enthält.&#10;&#10;Mit hoher Zuverlässigkeit generierte Beschreibung">
            <a:extLst>
              <a:ext uri="{FF2B5EF4-FFF2-40B4-BE49-F238E27FC236}">
                <a16:creationId xmlns:a16="http://schemas.microsoft.com/office/drawing/2014/main" id="{72CFEFA7-6876-4407-B61F-EEAE7B8B030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547829" y="2571750"/>
            <a:ext cx="3092086" cy="2092325"/>
          </a:xfrm>
          <a:prstGeom prst="roundRect">
            <a:avLst/>
          </a:prstGeom>
        </p:spPr>
      </p:pic>
      <p:pic>
        <p:nvPicPr>
          <p:cNvPr id="26631" name="Picture 2"/>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43490" y="2571750"/>
            <a:ext cx="3065937" cy="2092324"/>
          </a:xfrm>
          <a:prstGeom prst="round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28675" name="Text Placeholder 4"/>
          <p:cNvSpPr>
            <a:spLocks noGrp="1"/>
          </p:cNvSpPr>
          <p:nvPr>
            <p:ph type="body" sz="quarter" idx="10"/>
          </p:nvPr>
        </p:nvSpPr>
        <p:spPr bwMode="auto">
          <a:xfrm>
            <a:off x="484188" y="893763"/>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dirty="0">
                <a:latin typeface="Avenir Light"/>
                <a:ea typeface="Avenir Heavy"/>
                <a:cs typeface="Avenir Heavy"/>
              </a:rPr>
              <a:t>This </a:t>
            </a:r>
            <a:r>
              <a:rPr lang="fr-CH" sz="1800" dirty="0" err="1">
                <a:latin typeface="Avenir Light"/>
                <a:ea typeface="Avenir Heavy"/>
                <a:cs typeface="Avenir Heavy"/>
              </a:rPr>
              <a:t>project</a:t>
            </a:r>
            <a:r>
              <a:rPr lang="fr-CH" sz="1800" dirty="0">
                <a:latin typeface="Avenir Light"/>
                <a:ea typeface="Avenir Heavy"/>
                <a:cs typeface="Avenir Heavy"/>
              </a:rPr>
              <a:t> </a:t>
            </a:r>
            <a:r>
              <a:rPr lang="en-GB" sz="1800" dirty="0">
                <a:latin typeface="Avenir Light"/>
                <a:ea typeface="Avenir Heavy"/>
                <a:cs typeface="Avenir Heavy"/>
              </a:rPr>
              <a:t>delivers</a:t>
            </a:r>
            <a:r>
              <a:rPr lang="is-IS" sz="1800" dirty="0">
                <a:latin typeface="Avenir Light"/>
                <a:ea typeface="Avenir Heavy"/>
                <a:cs typeface="Avenir Heavy"/>
              </a:rPr>
              <a:t>…</a:t>
            </a:r>
          </a:p>
        </p:txBody>
      </p:sp>
      <p:pic>
        <p:nvPicPr>
          <p:cNvPr id="4" name="Grafik 3"/>
          <p:cNvPicPr>
            <a:picLocks noChangeAspect="1"/>
          </p:cNvPicPr>
          <p:nvPr/>
        </p:nvPicPr>
        <p:blipFill>
          <a:blip r:embed="rId3"/>
          <a:srcRect/>
          <a:stretch>
            <a:fillRect/>
          </a:stretch>
        </p:blipFill>
        <p:spPr bwMode="auto">
          <a:xfrm>
            <a:off x="557893" y="1424114"/>
            <a:ext cx="1360488" cy="1385888"/>
          </a:xfrm>
          <a:prstGeom prst="rect">
            <a:avLst/>
          </a:prstGeom>
          <a:noFill/>
          <a:ln w="9525">
            <a:noFill/>
            <a:miter lim="800000"/>
            <a:headEnd/>
            <a:tailEnd/>
          </a:ln>
        </p:spPr>
      </p:pic>
      <p:sp>
        <p:nvSpPr>
          <p:cNvPr id="6" name="Rechteck 5"/>
          <p:cNvSpPr>
            <a:spLocks noChangeArrowheads="1"/>
          </p:cNvSpPr>
          <p:nvPr/>
        </p:nvSpPr>
        <p:spPr bwMode="auto">
          <a:xfrm>
            <a:off x="2141538" y="1534878"/>
            <a:ext cx="6188075" cy="641350"/>
          </a:xfrm>
          <a:prstGeom prst="rect">
            <a:avLst/>
          </a:prstGeom>
          <a:noFill/>
          <a:ln w="9525">
            <a:noFill/>
            <a:miter lim="800000"/>
            <a:headEnd/>
            <a:tailEnd/>
          </a:ln>
        </p:spPr>
        <p:txBody>
          <a:bodyPr>
            <a:spAutoFit/>
          </a:bodyPr>
          <a:lstStyle/>
          <a:p>
            <a:pPr eaLnBrk="1" hangingPunct="1"/>
            <a:r>
              <a:rPr lang="en-US" dirty="0">
                <a:solidFill>
                  <a:srgbClr val="4D4D4C"/>
                </a:solidFill>
                <a:ea typeface="Calibri" pitchFamily="34" charset="0"/>
                <a:cs typeface="Times New Roman" pitchFamily="18" charset="0"/>
              </a:rPr>
              <a:t>Educational programs for woman are financed. Female workers of the company are protected by a dedicated company policy.</a:t>
            </a:r>
            <a:endParaRPr lang="de-DE" dirty="0">
              <a:solidFill>
                <a:srgbClr val="4D4D4C"/>
              </a:solidFill>
              <a:ea typeface="Calibri" pitchFamily="34" charset="0"/>
              <a:cs typeface="Times New Roman" pitchFamily="18" charset="0"/>
            </a:endParaRPr>
          </a:p>
        </p:txBody>
      </p:sp>
      <p:pic>
        <p:nvPicPr>
          <p:cNvPr id="7" name="Grafik 6" descr="Ein Bild, das drinnen, Wand, Person enthält.&#10;&#10;Mit sehr hoher Zuverlässigkeit generierte Beschreibung">
            <a:extLst>
              <a:ext uri="{FF2B5EF4-FFF2-40B4-BE49-F238E27FC236}">
                <a16:creationId xmlns:a16="http://schemas.microsoft.com/office/drawing/2014/main" id="{0CA1A216-E485-41C9-925D-69F60F0824F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14319" y="2263540"/>
            <a:ext cx="3515294" cy="2363591"/>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925" y="290059"/>
            <a:ext cx="7845425" cy="412750"/>
          </a:xfrm>
        </p:spPr>
        <p:txBody>
          <a:bodyPr>
            <a:normAutofit fontScale="90000"/>
          </a:bodyPr>
          <a:lstStyle/>
          <a:p>
            <a:pPr defTabSz="457189" fontAlgn="auto">
              <a:spcAft>
                <a:spcPts val="0"/>
              </a:spcAft>
              <a:defRPr/>
            </a:pPr>
            <a:r>
              <a:rPr lang="en-US" dirty="0"/>
              <a:t>SDG IMPACTS DELIVERED</a:t>
            </a:r>
          </a:p>
        </p:txBody>
      </p:sp>
      <p:sp>
        <p:nvSpPr>
          <p:cNvPr id="30723" name="Text Placeholder 4"/>
          <p:cNvSpPr>
            <a:spLocks noGrp="1"/>
          </p:cNvSpPr>
          <p:nvPr>
            <p:ph type="body" sz="quarter" idx="10"/>
          </p:nvPr>
        </p:nvSpPr>
        <p:spPr bwMode="auto">
          <a:xfrm>
            <a:off x="234950"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dirty="0">
                <a:latin typeface="Avenir Light"/>
                <a:ea typeface="Avenir Heavy"/>
                <a:cs typeface="Avenir Heavy"/>
              </a:rPr>
              <a:t>This </a:t>
            </a:r>
            <a:r>
              <a:rPr lang="fr-CH" sz="1800" dirty="0" err="1">
                <a:latin typeface="Avenir Light"/>
                <a:ea typeface="Avenir Heavy"/>
                <a:cs typeface="Avenir Heavy"/>
              </a:rPr>
              <a:t>project</a:t>
            </a:r>
            <a:r>
              <a:rPr lang="fr-CH" sz="1800" dirty="0">
                <a:latin typeface="Avenir Light"/>
                <a:ea typeface="Avenir Heavy"/>
                <a:cs typeface="Avenir Heavy"/>
              </a:rPr>
              <a:t> </a:t>
            </a:r>
            <a:r>
              <a:rPr lang="en-GB" sz="1800" dirty="0">
                <a:latin typeface="Avenir Light"/>
                <a:ea typeface="Avenir Heavy"/>
                <a:cs typeface="Avenir Heavy"/>
              </a:rPr>
              <a:t>delivers</a:t>
            </a:r>
            <a:r>
              <a:rPr lang="is-IS" sz="1800" dirty="0">
                <a:latin typeface="Avenir Light"/>
                <a:ea typeface="Avenir Heavy"/>
                <a:cs typeface="Avenir Heavy"/>
              </a:rPr>
              <a:t>…</a:t>
            </a:r>
          </a:p>
        </p:txBody>
      </p:sp>
      <p:pic>
        <p:nvPicPr>
          <p:cNvPr id="4" name="Grafik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2588" y="1316831"/>
            <a:ext cx="1087437" cy="1081087"/>
          </a:xfrm>
          <a:prstGeom prst="rect">
            <a:avLst/>
          </a:prstGeom>
          <a:noFill/>
          <a:ln w="9525">
            <a:noFill/>
            <a:miter lim="800000"/>
            <a:headEnd/>
            <a:tailEnd/>
          </a:ln>
        </p:spPr>
      </p:pic>
      <p:sp>
        <p:nvSpPr>
          <p:cNvPr id="6" name="Rechteck 5"/>
          <p:cNvSpPr>
            <a:spLocks noChangeArrowheads="1"/>
          </p:cNvSpPr>
          <p:nvPr/>
        </p:nvSpPr>
        <p:spPr bwMode="auto">
          <a:xfrm>
            <a:off x="1617663" y="1339510"/>
            <a:ext cx="5961062" cy="368300"/>
          </a:xfrm>
          <a:prstGeom prst="rect">
            <a:avLst/>
          </a:prstGeom>
          <a:noFill/>
          <a:ln w="9525">
            <a:noFill/>
            <a:miter lim="800000"/>
            <a:headEnd/>
            <a:tailEnd/>
          </a:ln>
        </p:spPr>
        <p:txBody>
          <a:bodyPr>
            <a:spAutoFit/>
          </a:bodyPr>
          <a:lstStyle/>
          <a:p>
            <a:pPr eaLnBrk="1" hangingPunct="1"/>
            <a:r>
              <a:rPr lang="en-US" dirty="0">
                <a:solidFill>
                  <a:srgbClr val="4D4D4C"/>
                </a:solidFill>
                <a:ea typeface="Calibri" pitchFamily="34" charset="0"/>
                <a:cs typeface="Times New Roman" pitchFamily="18" charset="0"/>
              </a:rPr>
              <a:t>Water purifiers are distributed to schools and hospitals.</a:t>
            </a:r>
            <a:endParaRPr lang="de-DE" dirty="0">
              <a:solidFill>
                <a:srgbClr val="4D4D4C"/>
              </a:solidFill>
              <a:ea typeface="Calibri" pitchFamily="34" charset="0"/>
              <a:cs typeface="Times New Roman" pitchFamily="18" charset="0"/>
            </a:endParaRPr>
          </a:p>
        </p:txBody>
      </p:sp>
      <p:pic>
        <p:nvPicPr>
          <p:cNvPr id="30727" name="Picture 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5213536" y="1902279"/>
            <a:ext cx="3602687" cy="2291002"/>
          </a:xfrm>
          <a:prstGeom prst="roundRect">
            <a:avLst/>
          </a:prstGeom>
          <a:noFill/>
          <a:ln w="9525">
            <a:noFill/>
            <a:miter lim="800000"/>
            <a:headEnd/>
            <a:tailEnd/>
          </a:ln>
        </p:spPr>
      </p:pic>
      <p:pic>
        <p:nvPicPr>
          <p:cNvPr id="30729" name="Picture 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70868" y="1902279"/>
            <a:ext cx="3420884" cy="2277155"/>
          </a:xfrm>
          <a:prstGeom prst="roundRect">
            <a:avLst/>
          </a:prstGeom>
          <a:noFill/>
        </p:spPr>
      </p:pic>
      <p:pic>
        <p:nvPicPr>
          <p:cNvPr id="10" name="Picture 6">
            <a:extLst>
              <a:ext uri="{FF2B5EF4-FFF2-40B4-BE49-F238E27FC236}">
                <a16:creationId xmlns:a16="http://schemas.microsoft.com/office/drawing/2014/main" id="{05273597-287B-44A6-B33D-9FD4A092F6A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5232009" y="1902279"/>
            <a:ext cx="3602687" cy="2291002"/>
          </a:xfrm>
          <a:prstGeom prst="roundRect">
            <a:avLst/>
          </a:prstGeom>
          <a:noFill/>
          <a:ln w="9525">
            <a:noFill/>
            <a:miter lim="800000"/>
            <a:headEnd/>
            <a:tailEnd/>
          </a:ln>
        </p:spPr>
      </p:pic>
      <p:pic>
        <p:nvPicPr>
          <p:cNvPr id="11" name="Picture 9">
            <a:extLst>
              <a:ext uri="{FF2B5EF4-FFF2-40B4-BE49-F238E27FC236}">
                <a16:creationId xmlns:a16="http://schemas.microsoft.com/office/drawing/2014/main" id="{BD27690A-778A-45BD-8C02-2BC3F921416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89341" y="1902279"/>
            <a:ext cx="3420884" cy="2277155"/>
          </a:xfrm>
          <a:prstGeom prst="roundRect">
            <a:avLst/>
          </a:prstGeom>
          <a:noFill/>
        </p:spPr>
      </p:pic>
      <p:sp>
        <p:nvSpPr>
          <p:cNvPr id="12" name="Rectangle 10">
            <a:extLst>
              <a:ext uri="{FF2B5EF4-FFF2-40B4-BE49-F238E27FC236}">
                <a16:creationId xmlns:a16="http://schemas.microsoft.com/office/drawing/2014/main" id="{CAE8ECEC-1D04-405F-8D10-D5775364AEA3}"/>
              </a:ext>
            </a:extLst>
          </p:cNvPr>
          <p:cNvSpPr>
            <a:spLocks noChangeArrowheads="1"/>
          </p:cNvSpPr>
          <p:nvPr/>
        </p:nvSpPr>
        <p:spPr bwMode="auto">
          <a:xfrm>
            <a:off x="1202934" y="4220775"/>
            <a:ext cx="4029075" cy="276999"/>
          </a:xfrm>
          <a:prstGeom prst="rect">
            <a:avLst/>
          </a:prstGeom>
          <a:noFill/>
          <a:ln w="9525">
            <a:noFill/>
            <a:miter lim="800000"/>
            <a:headEnd/>
            <a:tailEnd/>
          </a:ln>
          <a:effectLst/>
        </p:spPr>
        <p:txBody>
          <a:bodyPr anchor="ctr">
            <a:spAutoFit/>
          </a:bodyPr>
          <a:lstStyle/>
          <a:p>
            <a:pPr eaLnBrk="1" hangingPunct="1"/>
            <a:r>
              <a:rPr lang="en-US" sz="1200" b="1" dirty="0"/>
              <a:t>             Rain water conservation Pond Constructed by KPTL</a:t>
            </a:r>
          </a:p>
        </p:txBody>
      </p:sp>
      <p:sp>
        <p:nvSpPr>
          <p:cNvPr id="13" name="Rectangle 10">
            <a:extLst>
              <a:ext uri="{FF2B5EF4-FFF2-40B4-BE49-F238E27FC236}">
                <a16:creationId xmlns:a16="http://schemas.microsoft.com/office/drawing/2014/main" id="{479204C2-FD78-47AA-B1E0-5F8640363558}"/>
              </a:ext>
            </a:extLst>
          </p:cNvPr>
          <p:cNvSpPr>
            <a:spLocks noChangeArrowheads="1"/>
          </p:cNvSpPr>
          <p:nvPr/>
        </p:nvSpPr>
        <p:spPr bwMode="auto">
          <a:xfrm>
            <a:off x="5018814" y="4213898"/>
            <a:ext cx="4029075" cy="461665"/>
          </a:xfrm>
          <a:prstGeom prst="rect">
            <a:avLst/>
          </a:prstGeom>
          <a:noFill/>
          <a:ln w="9525">
            <a:noFill/>
            <a:miter lim="800000"/>
            <a:headEnd/>
            <a:tailEnd/>
          </a:ln>
          <a:effectLst/>
        </p:spPr>
        <p:txBody>
          <a:bodyPr anchor="ctr">
            <a:spAutoFit/>
          </a:bodyPr>
          <a:lstStyle/>
          <a:p>
            <a:pPr algn="ctr" eaLnBrk="1" hangingPunct="1"/>
            <a:r>
              <a:rPr lang="en-US" sz="1200" b="1" dirty="0"/>
              <a:t>            Donated Water Cooler &amp; RO at Govt. Hospital, Aligarh, Tehsil-</a:t>
            </a:r>
            <a:r>
              <a:rPr lang="en-US" sz="1200" b="1" dirty="0" err="1"/>
              <a:t>Uniara</a:t>
            </a:r>
            <a:endParaRPr lang="en-US" sz="1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7189" fontAlgn="auto">
              <a:spcAft>
                <a:spcPts val="0"/>
              </a:spcAft>
              <a:defRPr/>
            </a:pPr>
            <a:r>
              <a:rPr lang="en-US" dirty="0"/>
              <a:t>SDG IMPACTS DELIVERED</a:t>
            </a:r>
          </a:p>
        </p:txBody>
      </p:sp>
      <p:sp>
        <p:nvSpPr>
          <p:cNvPr id="32771" name="Text Placeholder 4"/>
          <p:cNvSpPr>
            <a:spLocks noGrp="1"/>
          </p:cNvSpPr>
          <p:nvPr>
            <p:ph type="body" sz="quarter" idx="10"/>
          </p:nvPr>
        </p:nvSpPr>
        <p:spPr bwMode="auto">
          <a:xfrm>
            <a:off x="185738" y="784225"/>
            <a:ext cx="7845425" cy="3879850"/>
          </a:xfrm>
          <a:noFill/>
          <a:ln>
            <a:miter lim="800000"/>
            <a:headEnd/>
            <a:tailEnd/>
          </a:ln>
        </p:spPr>
        <p:txBody>
          <a:bodyPr vert="horz" wrap="square" lIns="91440" tIns="45720" rIns="91440" bIns="45720" numCol="1" anchor="t" anchorCtr="0" compatLnSpc="1">
            <a:prstTxWarp prst="textNoShape">
              <a:avLst/>
            </a:prstTxWarp>
          </a:bodyPr>
          <a:lstStyle/>
          <a:p>
            <a:pPr marL="341313" indent="-341313">
              <a:buFont typeface="AppleSymbols"/>
              <a:buChar char="⌝"/>
            </a:pPr>
            <a:r>
              <a:rPr lang="fr-CH" sz="1800">
                <a:latin typeface="Avenir Light"/>
                <a:ea typeface="Avenir Heavy"/>
                <a:cs typeface="Avenir Heavy"/>
              </a:rPr>
              <a:t>This project </a:t>
            </a:r>
            <a:r>
              <a:rPr lang="en-GB" sz="1800">
                <a:latin typeface="Avenir Light"/>
                <a:ea typeface="Avenir Heavy"/>
                <a:cs typeface="Avenir Heavy"/>
              </a:rPr>
              <a:t>delivers</a:t>
            </a:r>
            <a:r>
              <a:rPr lang="is-IS" sz="1800">
                <a:latin typeface="Avenir Light"/>
                <a:ea typeface="Avenir Heavy"/>
                <a:cs typeface="Avenir Heavy"/>
              </a:rPr>
              <a:t>…</a:t>
            </a:r>
          </a:p>
        </p:txBody>
      </p:sp>
      <p:pic>
        <p:nvPicPr>
          <p:cNvPr id="4" name="Grafik 3"/>
          <p:cNvPicPr>
            <a:picLocks noChangeAspect="1"/>
          </p:cNvPicPr>
          <p:nvPr/>
        </p:nvPicPr>
        <p:blipFill>
          <a:blip r:embed="rId3"/>
          <a:srcRect/>
          <a:stretch>
            <a:fillRect/>
          </a:stretch>
        </p:blipFill>
        <p:spPr bwMode="auto">
          <a:xfrm>
            <a:off x="628650" y="1379537"/>
            <a:ext cx="1344613" cy="1344613"/>
          </a:xfrm>
          <a:prstGeom prst="rect">
            <a:avLst/>
          </a:prstGeom>
          <a:noFill/>
          <a:ln w="9525">
            <a:noFill/>
            <a:miter lim="800000"/>
            <a:headEnd/>
            <a:tailEnd/>
          </a:ln>
        </p:spPr>
      </p:pic>
      <p:sp>
        <p:nvSpPr>
          <p:cNvPr id="7" name="Rechteck 6"/>
          <p:cNvSpPr>
            <a:spLocks noChangeArrowheads="1"/>
          </p:cNvSpPr>
          <p:nvPr/>
        </p:nvSpPr>
        <p:spPr bwMode="auto">
          <a:xfrm>
            <a:off x="2056493" y="1552575"/>
            <a:ext cx="6529388" cy="641350"/>
          </a:xfrm>
          <a:prstGeom prst="rect">
            <a:avLst/>
          </a:prstGeom>
          <a:noFill/>
          <a:ln w="9525">
            <a:noFill/>
            <a:miter lim="800000"/>
            <a:headEnd/>
            <a:tailEnd/>
          </a:ln>
        </p:spPr>
        <p:txBody>
          <a:bodyPr>
            <a:spAutoFit/>
          </a:bodyPr>
          <a:lstStyle/>
          <a:p>
            <a:pPr eaLnBrk="1" hangingPunct="1"/>
            <a:r>
              <a:rPr lang="en-US">
                <a:solidFill>
                  <a:srgbClr val="4D4D4C"/>
                </a:solidFill>
                <a:ea typeface="Calibri" pitchFamily="34" charset="0"/>
                <a:cs typeface="Times New Roman" pitchFamily="18" charset="0"/>
              </a:rPr>
              <a:t>The project supplies firm renewable energy to the grid and is a key component of reliable and sustainable energy supply in the future.</a:t>
            </a:r>
            <a:endParaRPr lang="de-DE">
              <a:solidFill>
                <a:srgbClr val="4D4D4C"/>
              </a:solidFill>
              <a:ea typeface="Calibri" pitchFamily="34" charset="0"/>
              <a:cs typeface="Times New Roman" pitchFamily="18" charset="0"/>
            </a:endParaRPr>
          </a:p>
        </p:txBody>
      </p:sp>
      <p:pic>
        <p:nvPicPr>
          <p:cNvPr id="9" name="Grafik 8" descr="Ein Bild, das Gras, draußen, Himmel, Feld enthält.&#10;&#10;Mit sehr hoher Zuverlässigkeit generierte Beschreibung">
            <a:extLst>
              <a:ext uri="{FF2B5EF4-FFF2-40B4-BE49-F238E27FC236}">
                <a16:creationId xmlns:a16="http://schemas.microsoft.com/office/drawing/2014/main" id="{5E0E55FE-FED6-430C-9DF9-830EFFD48A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4514" y="2269441"/>
            <a:ext cx="3260263" cy="244507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t"/>
      <a:lstStyle>
        <a:defPPr>
          <a:defRPr smtClean="0"/>
        </a:defPPr>
      </a:lstStyle>
    </a:txDef>
  </a:objectDefaults>
  <a:extraClrSchemeLst/>
  <a:extLst>
    <a:ext uri="{05A4C25C-085E-4340-85A3-A5531E510DB2}">
      <thm15:themeFamily xmlns:thm15="http://schemas.microsoft.com/office/thememl/2012/main" name="PowerPoint_Template" id="{9BEB64B8-7382-DD4C-AC4B-7003704D5991}" vid="{01ECDD87-3CE0-704B-9D03-C3C9A81999A6}"/>
    </a:ext>
  </a:extLst>
</a:theme>
</file>

<file path=ppt/theme/theme2.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t"/>
      <a:lstStyle>
        <a:defPPr>
          <a:defRPr smtClean="0"/>
        </a:defPPr>
      </a:lstStyle>
    </a:txDef>
  </a:objectDefaults>
  <a:extraClrSchemeLst/>
  <a:extLst>
    <a:ext uri="{05A4C25C-085E-4340-85A3-A5531E510DB2}">
      <thm15:themeFamily xmlns:thm15="http://schemas.microsoft.com/office/thememl/2012/main" name="PowerPoint_Template" id="{9BEB64B8-7382-DD4C-AC4B-7003704D5991}" vid="{E4BD0090-E014-5043-8DA5-0ED1A228C1D3}"/>
    </a:ext>
  </a:extLst>
</a:theme>
</file>

<file path=ppt/theme/theme3.xml><?xml version="1.0" encoding="utf-8"?>
<a:theme xmlns:a="http://schemas.openxmlformats.org/drawingml/2006/main" name="Bod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t"/>
      <a:lstStyle>
        <a:defPPr>
          <a:defRPr smtClean="0"/>
        </a:defPPr>
      </a:lstStyle>
    </a:txDef>
  </a:objectDefaults>
  <a:extraClrSchemeLst/>
  <a:extLst>
    <a:ext uri="{05A4C25C-085E-4340-85A3-A5531E510DB2}">
      <thm15:themeFamily xmlns:thm15="http://schemas.microsoft.com/office/thememl/2012/main" name="PowerPoint_Template" id="{9BEB64B8-7382-DD4C-AC4B-7003704D5991}" vid="{A7251F4F-1D51-964E-B83A-1C58F0E6D66E}"/>
    </a:ext>
  </a:extLst>
</a:theme>
</file>

<file path=ppt/theme/theme4.xml><?xml version="1.0" encoding="utf-8"?>
<a:theme xmlns:a="http://schemas.openxmlformats.org/drawingml/2006/main" name="Conclusio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Template" id="{9BEB64B8-7382-DD4C-AC4B-7003704D5991}" vid="{E8688654-70ED-A145-9ADA-1BF92CE61DBF}"/>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260BFFFCF9CB4EA980B450814CA141" ma:contentTypeVersion="5" ma:contentTypeDescription="Create a new document." ma:contentTypeScope="" ma:versionID="2c95a8f371b0686bdccd9c81615b75ce">
  <xsd:schema xmlns:xsd="http://www.w3.org/2001/XMLSchema" xmlns:xs="http://www.w3.org/2001/XMLSchema" xmlns:p="http://schemas.microsoft.com/office/2006/metadata/properties" xmlns:ns2="40ff25b3-493e-4851-82b7-4e504def2eba" xmlns:ns3="c1da8cb9-82a8-4be5-b309-6730a2e98068" targetNamespace="http://schemas.microsoft.com/office/2006/metadata/properties" ma:root="true" ma:fieldsID="76b01e6edc055ff345c5f297b6a57ec9" ns2:_="" ns3:_="">
    <xsd:import namespace="40ff25b3-493e-4851-82b7-4e504def2eba"/>
    <xsd:import namespace="c1da8cb9-82a8-4be5-b309-6730a2e980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ff25b3-493e-4851-82b7-4e504def2eb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da8cb9-82a8-4be5-b309-6730a2e980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32F68F-AA6D-49AD-97AC-3059306CBC3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DC04B6B-091F-497D-BD92-0569817B3897}">
  <ds:schemaRefs>
    <ds:schemaRef ds:uri="http://schemas.microsoft.com/sharepoint/v3/contenttype/forms"/>
  </ds:schemaRefs>
</ds:datastoreItem>
</file>

<file path=customXml/itemProps3.xml><?xml version="1.0" encoding="utf-8"?>
<ds:datastoreItem xmlns:ds="http://schemas.openxmlformats.org/officeDocument/2006/customXml" ds:itemID="{7B500757-D0B0-4AF8-8AB0-F2E57C10FD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ff25b3-493e-4851-82b7-4e504def2eba"/>
    <ds:schemaRef ds:uri="c1da8cb9-82a8-4be5-b309-6730a2e980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PowerPoint_Template</Template>
  <TotalTime>5</TotalTime>
  <Words>1238</Words>
  <Application>Microsoft Macintosh PowerPoint</Application>
  <PresentationFormat>On-screen Show (16:9)</PresentationFormat>
  <Paragraphs>150</Paragraphs>
  <Slides>19</Slides>
  <Notes>16</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19</vt:i4>
      </vt:variant>
    </vt:vector>
  </HeadingPairs>
  <TitlesOfParts>
    <vt:vector size="32" baseType="lpstr">
      <vt:lpstr>AppleSymbols</vt:lpstr>
      <vt:lpstr>Arial</vt:lpstr>
      <vt:lpstr>Avenir Book</vt:lpstr>
      <vt:lpstr>Avenir Heavy</vt:lpstr>
      <vt:lpstr>Avenir Light</vt:lpstr>
      <vt:lpstr>Calibri</vt:lpstr>
      <vt:lpstr>Gotham Medium</vt:lpstr>
      <vt:lpstr>LucidaGrande</vt:lpstr>
      <vt:lpstr>Times New Roman</vt:lpstr>
      <vt:lpstr>Title</vt:lpstr>
      <vt:lpstr>Section</vt:lpstr>
      <vt:lpstr>Body</vt:lpstr>
      <vt:lpstr>Conclusion</vt:lpstr>
      <vt:lpstr>Electricity generation from  mustard crop residues: Ganganagar &amp; Tonk, India</vt:lpstr>
      <vt:lpstr>Project activity overview</vt:lpstr>
      <vt:lpstr>Project activity overview</vt:lpstr>
      <vt:lpstr>SDG IMPACTS DELIVERED</vt:lpstr>
      <vt:lpstr>SDG IMPACTS DELIVERED</vt:lpstr>
      <vt:lpstr>SDG IMPACTS DELIVERED</vt:lpstr>
      <vt:lpstr>SDG IMPACTS DELIVERED</vt:lpstr>
      <vt:lpstr>SDG IMPACTS DELIVERED</vt:lpstr>
      <vt:lpstr>SDG IMPACTS DELIVERED</vt:lpstr>
      <vt:lpstr>SDG IMPACTS DELIVERED</vt:lpstr>
      <vt:lpstr>SDG IMPACTS DELIVERED</vt:lpstr>
      <vt:lpstr>SDG IMPACTS DELIVERED</vt:lpstr>
      <vt:lpstr>SDG IMPACTS DELIVERED</vt:lpstr>
      <vt:lpstr>SDG IMPACTS DELIVERED</vt:lpstr>
      <vt:lpstr>SDG IMPACTS DELIVERED</vt:lpstr>
      <vt:lpstr>SDG IMPACTS DELIVERED</vt:lpstr>
      <vt:lpstr>SDG IMPACTS DELIVERED</vt:lpstr>
      <vt:lpstr>SDG IMPACTS DELIVERED</vt:lpstr>
      <vt:lpstr>HOW IS OUR PROJECT INNOVATIVE</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Marketplace for gold standard members</dc:title>
  <dc:creator>Gabriel Kuettel</dc:creator>
  <cp:lastModifiedBy>Gabriel Kuettel</cp:lastModifiedBy>
  <cp:revision>201</cp:revision>
  <dcterms:created xsi:type="dcterms:W3CDTF">2017-12-07T19:30:14Z</dcterms:created>
  <dcterms:modified xsi:type="dcterms:W3CDTF">2018-05-02T04:44:25Z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0x0101003A260BFFFCF9CB4EA980B450814CA141</vt:lpwstr>
  </property>
</Properties>
</file>