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ags/tag2.xml" ContentType="application/vnd.openxmlformats-officedocument.presentationml.tags+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3.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4.xml" ContentType="application/vnd.openxmlformats-officedocument.them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tags/tag3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52" r:id="rId4"/>
    <p:sldMasterId id="2147483887" r:id="rId5"/>
    <p:sldMasterId id="2147483942" r:id="rId6"/>
    <p:sldMasterId id="2147484055" r:id="rId7"/>
  </p:sldMasterIdLst>
  <p:notesMasterIdLst>
    <p:notesMasterId r:id="rId24"/>
  </p:notesMasterIdLst>
  <p:handoutMasterIdLst>
    <p:handoutMasterId r:id="rId25"/>
  </p:handoutMasterIdLst>
  <p:sldIdLst>
    <p:sldId id="329" r:id="rId8"/>
    <p:sldId id="330" r:id="rId9"/>
    <p:sldId id="331" r:id="rId10"/>
    <p:sldId id="332" r:id="rId11"/>
    <p:sldId id="333" r:id="rId12"/>
    <p:sldId id="334" r:id="rId13"/>
    <p:sldId id="335" r:id="rId14"/>
    <p:sldId id="336" r:id="rId15"/>
    <p:sldId id="337" r:id="rId16"/>
    <p:sldId id="338" r:id="rId17"/>
    <p:sldId id="339" r:id="rId18"/>
    <p:sldId id="341" r:id="rId19"/>
    <p:sldId id="348" r:id="rId20"/>
    <p:sldId id="346" r:id="rId21"/>
    <p:sldId id="343" r:id="rId22"/>
    <p:sldId id="345" r:id="rId23"/>
  </p:sldIdLst>
  <p:sldSz cx="9144000" cy="6858000" type="screen4x3"/>
  <p:notesSz cx="6858000" cy="9144000"/>
  <p:custDataLst>
    <p:tags r:id="rId26"/>
  </p:custData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6334"/>
    <a:srgbClr val="005192"/>
    <a:srgbClr val="B7B9BA"/>
    <a:srgbClr val="008BC5"/>
    <a:srgbClr val="B9C9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80" autoAdjust="0"/>
    <p:restoredTop sz="81929" autoAdjust="0"/>
  </p:normalViewPr>
  <p:slideViewPr>
    <p:cSldViewPr snapToGrid="0" snapToObjects="1" showGuides="1">
      <p:cViewPr>
        <p:scale>
          <a:sx n="40" d="100"/>
          <a:sy n="40" d="100"/>
        </p:scale>
        <p:origin x="-1570" y="-77"/>
      </p:cViewPr>
      <p:guideLst>
        <p:guide orient="horz" pos="2160"/>
        <p:guide orient="horz" pos="1031"/>
        <p:guide orient="horz" pos="3911"/>
        <p:guide orient="horz" pos="912"/>
        <p:guide orient="horz" pos="4035"/>
        <p:guide orient="horz"/>
        <p:guide orient="horz" pos="3788"/>
        <p:guide pos="2880"/>
        <p:guide pos="230"/>
        <p:guide pos="554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showGuides="1">
      <p:cViewPr varScale="1">
        <p:scale>
          <a:sx n="96" d="100"/>
          <a:sy n="96" d="100"/>
        </p:scale>
        <p:origin x="-360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DFDD7AD-7DC9-4468-9D53-E69282090DC0}" type="datetimeFigureOut">
              <a:rPr lang="en-US" smtClean="0">
                <a:latin typeface="Arial" pitchFamily="34" charset="0"/>
              </a:rPr>
              <a:pPr/>
              <a:t>4/15/2016</a:t>
            </a:fld>
            <a:endParaRPr lang="en-US" dirty="0">
              <a:latin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1238FF3-9389-4537-82B5-32AB07A6E6F8}" type="slidenum">
              <a:rPr lang="en-US" smtClean="0">
                <a:latin typeface="Arial" pitchFamily="34" charset="0"/>
              </a:rPr>
              <a:pPr/>
              <a:t>‹#›</a:t>
            </a:fld>
            <a:endParaRPr lang="en-US" dirty="0">
              <a:latin typeface="Arial" pitchFamily="34" charset="0"/>
            </a:endParaRPr>
          </a:p>
        </p:txBody>
      </p:sp>
    </p:spTree>
    <p:extLst>
      <p:ext uri="{BB962C8B-B14F-4D97-AF65-F5344CB8AC3E}">
        <p14:creationId xmlns:p14="http://schemas.microsoft.com/office/powerpoint/2010/main" val="32700249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fld id="{FA866212-A13C-426A-870F-66095A586268}" type="datetimeFigureOut">
              <a:rPr lang="en-US" smtClean="0"/>
              <a:pPr/>
              <a:t>4/15/2016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fld id="{523F60FE-262D-4007-9B1B-BAA163FAD1B5}" type="slidenum">
              <a:rPr lang="en-US" smtClean="0"/>
              <a:pPr/>
              <a:t>‹#›</a:t>
            </a:fld>
            <a:endParaRPr lang="en-US" dirty="0"/>
          </a:p>
        </p:txBody>
      </p:sp>
    </p:spTree>
    <p:extLst>
      <p:ext uri="{BB962C8B-B14F-4D97-AF65-F5344CB8AC3E}">
        <p14:creationId xmlns:p14="http://schemas.microsoft.com/office/powerpoint/2010/main" val="1303976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a:p>
            <a:endParaRPr lang="en-US" dirty="0"/>
          </a:p>
          <a:p>
            <a:endParaRPr lang="en-US" dirty="0"/>
          </a:p>
        </p:txBody>
      </p:sp>
      <p:sp>
        <p:nvSpPr>
          <p:cNvPr id="4" name="Slide Number Placeholder 3"/>
          <p:cNvSpPr>
            <a:spLocks noGrp="1"/>
          </p:cNvSpPr>
          <p:nvPr>
            <p:ph type="sldNum" sz="quarter" idx="10"/>
          </p:nvPr>
        </p:nvSpPr>
        <p:spPr/>
        <p:txBody>
          <a:bodyPr/>
          <a:lstStyle/>
          <a:p>
            <a:fld id="{523F60FE-262D-4007-9B1B-BAA163FAD1B5}" type="slidenum">
              <a:rPr lang="en-US" smtClean="0">
                <a:solidFill>
                  <a:prstClr val="black"/>
                </a:solidFill>
              </a:rPr>
              <a:pPr/>
              <a:t>2</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a:t>
            </a:r>
            <a:r>
              <a:rPr lang="en-GB" baseline="0" dirty="0" smtClean="0"/>
              <a:t> bi</a:t>
            </a:r>
            <a:r>
              <a:rPr lang="en-GB" dirty="0" smtClean="0"/>
              <a:t>ggest element of our footprint is not in our own manufacturing operations but in those of our suppliers,</a:t>
            </a:r>
            <a:r>
              <a:rPr lang="en-GB" baseline="0" dirty="0" smtClean="0"/>
              <a:t> through the raw materials used and then at the use / end of life phases. In essence, many emissions occur beyond the scope of our processes. </a:t>
            </a:r>
          </a:p>
          <a:p>
            <a:endParaRPr lang="en-GB" baseline="0" dirty="0" smtClean="0"/>
          </a:p>
          <a:p>
            <a:r>
              <a:rPr lang="en-GB" baseline="0" dirty="0" smtClean="0"/>
              <a:t>When you look at the total carbon emissions across the supply chain, it becomes clear that the key to reducing our environmental impact is to work collaboratively across the complete value chain.</a:t>
            </a:r>
            <a:endParaRPr lang="en-GB" dirty="0" smtClean="0"/>
          </a:p>
          <a:p>
            <a:endParaRPr lang="en-US" dirty="0"/>
          </a:p>
        </p:txBody>
      </p:sp>
      <p:sp>
        <p:nvSpPr>
          <p:cNvPr id="4" name="Slide Number Placeholder 3"/>
          <p:cNvSpPr>
            <a:spLocks noGrp="1"/>
          </p:cNvSpPr>
          <p:nvPr>
            <p:ph type="sldNum" sz="quarter" idx="10"/>
          </p:nvPr>
        </p:nvSpPr>
        <p:spPr/>
        <p:txBody>
          <a:bodyPr/>
          <a:lstStyle/>
          <a:p>
            <a:fld id="{523F60FE-262D-4007-9B1B-BAA163FAD1B5}"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273818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23F60FE-262D-4007-9B1B-BAA163FAD1B5}" type="slidenum">
              <a:rPr lang="en-US" smtClean="0"/>
              <a:pPr/>
              <a:t>13</a:t>
            </a:fld>
            <a:endParaRPr lang="en-US" dirty="0"/>
          </a:p>
        </p:txBody>
      </p:sp>
    </p:spTree>
    <p:extLst>
      <p:ext uri="{BB962C8B-B14F-4D97-AF65-F5344CB8AC3E}">
        <p14:creationId xmlns:p14="http://schemas.microsoft.com/office/powerpoint/2010/main" val="2901219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conclude, </a:t>
            </a:r>
            <a:r>
              <a:rPr lang="en-GB" baseline="0" dirty="0" smtClean="0"/>
              <a:t>sustainability and business are absolutely intertwined at AkzoNobel. </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We need to do more with less, innovating and collaborating with our partners if we are to meet the challenge of resource scarcity and help our customers tackle the major trends they are experiencing.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If we achieve this, we will not only create a business that is resource efficient and sustainable at its core, but also one which maintains a leading commercial position. </a:t>
            </a:r>
          </a:p>
          <a:p>
            <a:endParaRPr lang="en-US" dirty="0"/>
          </a:p>
        </p:txBody>
      </p:sp>
      <p:sp>
        <p:nvSpPr>
          <p:cNvPr id="4" name="Slide Number Placeholder 3"/>
          <p:cNvSpPr>
            <a:spLocks noGrp="1"/>
          </p:cNvSpPr>
          <p:nvPr>
            <p:ph type="sldNum" sz="quarter" idx="10"/>
          </p:nvPr>
        </p:nvSpPr>
        <p:spPr/>
        <p:txBody>
          <a:bodyPr/>
          <a:lstStyle/>
          <a:p>
            <a:fld id="{523F60FE-262D-4007-9B1B-BAA163FAD1B5}"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626831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smtClean="0">
                <a:solidFill>
                  <a:srgbClr val="000000"/>
                </a:solidFill>
                <a:effectLst/>
                <a:latin typeface="Arial" panose="020B0604020202020204" pitchFamily="34" charset="0"/>
                <a:ea typeface="Arial" panose="020B0604020202020204" pitchFamily="34" charset="0"/>
                <a:cs typeface="Arial" panose="020B0604020202020204" pitchFamily="34" charset="0"/>
                <a:sym typeface="Avenir" charset="0"/>
              </a:rPr>
              <a:t>Planet Possible is our sustainability strategy. It's our commitment to doing more with less.</a:t>
            </a:r>
          </a:p>
          <a:p>
            <a:r>
              <a:rPr lang="en-US" sz="1100" kern="1200" dirty="0" smtClean="0">
                <a:solidFill>
                  <a:srgbClr val="000000"/>
                </a:solidFill>
                <a:effectLst/>
                <a:latin typeface="Arial" panose="020B0604020202020204" pitchFamily="34" charset="0"/>
                <a:ea typeface="Arial" panose="020B0604020202020204" pitchFamily="34" charset="0"/>
                <a:cs typeface="Arial" panose="020B0604020202020204" pitchFamily="34" charset="0"/>
                <a:sym typeface="Avenir" charset="0"/>
              </a:rPr>
              <a:t> </a:t>
            </a:r>
          </a:p>
          <a:p>
            <a:r>
              <a:rPr lang="en-US" dirty="0" smtClean="0">
                <a:latin typeface="Arial" charset="0"/>
              </a:rPr>
              <a:t>It's how we're reducing our impact on the environment and delivering more value for customers by helping them achieve radically more with radically less.</a:t>
            </a:r>
          </a:p>
          <a:p>
            <a:endParaRPr lang="en-US" dirty="0"/>
          </a:p>
        </p:txBody>
      </p:sp>
      <p:sp>
        <p:nvSpPr>
          <p:cNvPr id="4" name="Slide Number Placeholder 3"/>
          <p:cNvSpPr>
            <a:spLocks noGrp="1"/>
          </p:cNvSpPr>
          <p:nvPr>
            <p:ph type="sldNum" sz="quarter" idx="10"/>
          </p:nvPr>
        </p:nvSpPr>
        <p:spPr/>
        <p:txBody>
          <a:bodyPr/>
          <a:lstStyle/>
          <a:p>
            <a:fld id="{523F60FE-262D-4007-9B1B-BAA163FAD1B5}"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041528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Arial" pitchFamily="34" charset="0"/>
                <a:ea typeface="+mn-ea"/>
                <a:cs typeface="+mn-cs"/>
              </a:rPr>
              <a:t>The starting point for our strategy is our customers. We look at the issues and global trends that impact them, translating their needs into four areas – our “market segments”: buildings and infrastructure, transportation, consumer goods and industrial.   </a:t>
            </a:r>
          </a:p>
          <a:p>
            <a:endParaRPr lang="en-GB" dirty="0" smtClean="0"/>
          </a:p>
          <a:p>
            <a:r>
              <a:rPr lang="en-GB" baseline="0" dirty="0" smtClean="0"/>
              <a:t>Nearly half of our revenues come from buildings and infrastructure – including new build projects, maintenance and renovation, and building projects. A quarter of our revenue is from industry – natural resource and energy industrial processes. The remaining market share is divided between transportation (automotive, marine, air transport) and consumer goods.</a:t>
            </a:r>
          </a:p>
          <a:p>
            <a:endParaRPr lang="en-GB" baseline="0" dirty="0" smtClean="0"/>
          </a:p>
          <a:p>
            <a:r>
              <a:rPr lang="en-GB" b="0" i="0" baseline="0" dirty="0" smtClean="0">
                <a:solidFill>
                  <a:srgbClr val="FF0000"/>
                </a:solidFill>
              </a:rPr>
              <a:t>We aim to bring everything back to these four key segments, </a:t>
            </a:r>
            <a:r>
              <a:rPr lang="en-GB" b="0" i="0" dirty="0" smtClean="0">
                <a:solidFill>
                  <a:srgbClr val="FF0000"/>
                </a:solidFill>
              </a:rPr>
              <a:t>helping </a:t>
            </a:r>
            <a:r>
              <a:rPr lang="en-GB" b="0" i="0" baseline="0" dirty="0" smtClean="0">
                <a:solidFill>
                  <a:srgbClr val="FF0000"/>
                </a:solidFill>
              </a:rPr>
              <a:t>us to understand our customers better and apply our business in the best way to meet their future needs.</a:t>
            </a:r>
          </a:p>
          <a:p>
            <a:endParaRPr lang="en-GB" b="0" i="0" baseline="0" dirty="0" smtClean="0">
              <a:solidFill>
                <a:srgbClr val="FF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Doing more with less is a central theme throughout everything that we do, and a core future requirement for us and our customers.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r>
              <a:rPr lang="en-GB" b="0" i="0" baseline="0" dirty="0" smtClean="0">
                <a:solidFill>
                  <a:srgbClr val="FF0000"/>
                </a:solidFill>
              </a:rPr>
              <a:t>Our approach is based on action and practicality, and ensuring that sustainability is fully integrated into our business. We have targets set by business areas that are designed to work economically, resulting in measurable outcomes. </a:t>
            </a:r>
          </a:p>
          <a:p>
            <a:endParaRPr lang="en-US" baseline="0" dirty="0" smtClean="0"/>
          </a:p>
          <a:p>
            <a:r>
              <a:rPr lang="en-US" baseline="0" dirty="0" smtClean="0"/>
              <a:t>We owe it to our customers – those who will ultimately apply our products – to remain competitive and continue to provide market-leading products. However,  scarcity of resources will increasingly be an obstacle for us to overcome, and we must be adaptable, limiting the higher resource costs and externalities which will be passed on to our customers whilst constantly providing the quality products they expect to receive. </a:t>
            </a:r>
            <a:endParaRPr lang="en-US" dirty="0" smtClean="0"/>
          </a:p>
          <a:p>
            <a:endParaRPr lang="en-GB" b="0" i="0" dirty="0" smtClean="0">
              <a:solidFill>
                <a:srgbClr val="FF0000"/>
              </a:solidFill>
            </a:endParaRP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23F60FE-262D-4007-9B1B-BAA163FAD1B5}"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664844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Arial" pitchFamily="34" charset="0"/>
                <a:ea typeface="+mn-ea"/>
                <a:cs typeface="+mn-cs"/>
              </a:rPr>
              <a:t>We developed the sustainability elements of our strategy by reviewing our sustainability risks and opportunities against the global trends that will impact our key market segments by 2050. These were identified as population growth and the new middle class, urbanization, long-term constraints of natural resources and climate change.</a:t>
            </a:r>
          </a:p>
          <a:p>
            <a:endParaRPr lang="en-US" sz="1200" b="0" i="0" u="none" strike="noStrike" kern="1200" baseline="0" dirty="0" smtClean="0">
              <a:solidFill>
                <a:schemeClr val="tx1"/>
              </a:solidFill>
              <a:latin typeface="Arial"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a:t>
            </a:r>
            <a:r>
              <a:rPr lang="en-US" baseline="0" dirty="0" smtClean="0"/>
              <a:t> are many forecasts which offer predictions of trends up to 2050. According to the World Business Council for Sustainable Development, </a:t>
            </a:r>
            <a:r>
              <a:rPr lang="en-GB" dirty="0" smtClean="0"/>
              <a:t>some</a:t>
            </a:r>
            <a:r>
              <a:rPr lang="en-GB" baseline="0" dirty="0" smtClean="0"/>
              <a:t> of the changes that we expect to see include; 95% of new building stock to use zero net energy</a:t>
            </a:r>
            <a:r>
              <a:rPr lang="en-GB" dirty="0" smtClean="0"/>
              <a:t>, </a:t>
            </a:r>
            <a:r>
              <a:rPr lang="en-GB" baseline="0" dirty="0" smtClean="0"/>
              <a:t>universal access to low carbon transport, recycling integrated into consumer business models and landfill becoming obsolete in industrial processes. </a:t>
            </a:r>
            <a:endParaRPr lang="en-GB" dirty="0" smtClean="0"/>
          </a:p>
          <a:p>
            <a:endParaRPr lang="en-US" dirty="0"/>
          </a:p>
        </p:txBody>
      </p:sp>
      <p:sp>
        <p:nvSpPr>
          <p:cNvPr id="4" name="Slide Number Placeholder 3"/>
          <p:cNvSpPr>
            <a:spLocks noGrp="1"/>
          </p:cNvSpPr>
          <p:nvPr>
            <p:ph type="sldNum" sz="quarter" idx="10"/>
          </p:nvPr>
        </p:nvSpPr>
        <p:spPr/>
        <p:txBody>
          <a:bodyPr/>
          <a:lstStyle/>
          <a:p>
            <a:fld id="{523F60FE-262D-4007-9B1B-BAA163FAD1B5}"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38929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By</a:t>
            </a:r>
            <a:r>
              <a:rPr lang="en-GB" baseline="0" dirty="0" smtClean="0"/>
              <a:t> working to address these </a:t>
            </a:r>
            <a:r>
              <a:rPr lang="en-GB" dirty="0" smtClean="0"/>
              <a:t>trends and tackling</a:t>
            </a:r>
            <a:r>
              <a:rPr lang="en-GB" baseline="0" dirty="0" smtClean="0"/>
              <a:t> the fundamental issue of resource scarcity,</a:t>
            </a:r>
            <a:r>
              <a:rPr lang="en-GB" dirty="0" smtClean="0"/>
              <a:t> major business opportunities can be unlocked.</a:t>
            </a:r>
          </a:p>
          <a:p>
            <a:endParaRPr lang="en-US" dirty="0" smtClean="0">
              <a:latin typeface="Arial" charset="0"/>
            </a:endParaRPr>
          </a:p>
          <a:p>
            <a:r>
              <a:rPr lang="en-US" dirty="0" smtClean="0">
                <a:latin typeface="Arial" charset="0"/>
              </a:rPr>
              <a:t>We call our approach Planet Possible. It's about radical efficiency in partnership with customers and suppliers.</a:t>
            </a:r>
          </a:p>
          <a:p>
            <a:endParaRPr lang="en-US" dirty="0" smtClean="0">
              <a:latin typeface="Arial" charset="0"/>
            </a:endParaRPr>
          </a:p>
          <a:p>
            <a:r>
              <a:rPr lang="en-US" dirty="0" smtClean="0">
                <a:latin typeface="Arial" charset="0"/>
              </a:rPr>
              <a:t>It's how we're reducing our impact on the environment and delivering more value for customers by helping them achieve radically more with radically less.</a:t>
            </a:r>
          </a:p>
          <a:p>
            <a:endParaRPr lang="en-US" dirty="0" smtClean="0">
              <a:latin typeface="Arial" charset="0"/>
            </a:endParaRPr>
          </a:p>
          <a:p>
            <a:r>
              <a:rPr lang="en-US" dirty="0" smtClean="0">
                <a:latin typeface="Arial" charset="0"/>
              </a:rPr>
              <a:t>Our Planet Possible approach can be divided into 3 pillars:</a:t>
            </a:r>
          </a:p>
          <a:p>
            <a:endParaRPr lang="en-US" dirty="0" smtClean="0">
              <a:latin typeface="Arial" charset="0"/>
            </a:endParaRPr>
          </a:p>
          <a:p>
            <a:r>
              <a:rPr lang="en-US" sz="1200" b="1" i="0" u="none" strike="noStrike" kern="1200" baseline="0" dirty="0" smtClean="0">
                <a:solidFill>
                  <a:schemeClr val="tx1"/>
                </a:solidFill>
                <a:latin typeface="Arial" pitchFamily="34" charset="0"/>
                <a:ea typeface="+mn-ea"/>
                <a:cs typeface="+mn-cs"/>
              </a:rPr>
              <a:t>Sustainable business </a:t>
            </a:r>
            <a:endParaRPr lang="en-US" sz="1200" b="0" i="0" u="none" strike="noStrike" kern="1200" baseline="0" dirty="0" smtClean="0">
              <a:solidFill>
                <a:schemeClr val="tx1"/>
              </a:solidFill>
              <a:latin typeface="Arial" pitchFamily="34" charset="0"/>
              <a:ea typeface="+mn-ea"/>
              <a:cs typeface="+mn-cs"/>
            </a:endParaRPr>
          </a:p>
          <a:p>
            <a:r>
              <a:rPr lang="en-US" sz="1200" b="0" i="0" u="none" strike="noStrike" kern="1200" baseline="0" dirty="0" smtClean="0">
                <a:solidFill>
                  <a:schemeClr val="tx1"/>
                </a:solidFill>
                <a:latin typeface="Arial" pitchFamily="34" charset="0"/>
                <a:ea typeface="+mn-ea"/>
                <a:cs typeface="+mn-cs"/>
              </a:rPr>
              <a:t>We’re working together with customers and suppliers to develop leading solutions that create more value from fewer resources </a:t>
            </a:r>
          </a:p>
          <a:p>
            <a:endParaRPr lang="en-US" sz="1200" b="0" i="0" u="none" strike="noStrike" kern="1200" baseline="0" dirty="0" smtClean="0">
              <a:solidFill>
                <a:schemeClr val="tx1"/>
              </a:solidFill>
              <a:latin typeface="Arial" pitchFamily="34" charset="0"/>
              <a:ea typeface="+mn-ea"/>
              <a:cs typeface="+mn-cs"/>
            </a:endParaRPr>
          </a:p>
          <a:p>
            <a:r>
              <a:rPr lang="en-US" sz="1200" b="1" i="0" u="none" strike="noStrike" kern="1200" baseline="0" dirty="0" smtClean="0">
                <a:solidFill>
                  <a:schemeClr val="tx1"/>
                </a:solidFill>
                <a:latin typeface="Arial" pitchFamily="34" charset="0"/>
                <a:ea typeface="+mn-ea"/>
                <a:cs typeface="+mn-cs"/>
              </a:rPr>
              <a:t>Resource efficiency</a:t>
            </a:r>
          </a:p>
          <a:p>
            <a:r>
              <a:rPr lang="en-US" sz="1200" b="0" i="0" u="none" strike="noStrike" kern="1200" baseline="0" dirty="0" smtClean="0">
                <a:solidFill>
                  <a:schemeClr val="tx1"/>
                </a:solidFill>
                <a:latin typeface="Arial" pitchFamily="34" charset="0"/>
                <a:ea typeface="+mn-ea"/>
                <a:cs typeface="+mn-cs"/>
              </a:rPr>
              <a:t>We’re reducing our environmental footprint across the value chain and increasing our use of renewable materials to create more value from fewer resources </a:t>
            </a:r>
          </a:p>
          <a:p>
            <a:endParaRPr lang="en-US" sz="1200" b="0" i="0" u="none" strike="noStrike" kern="1200" baseline="0" dirty="0" smtClean="0">
              <a:solidFill>
                <a:schemeClr val="tx1"/>
              </a:solidFill>
              <a:latin typeface="Arial" pitchFamily="34" charset="0"/>
              <a:ea typeface="+mn-ea"/>
              <a:cs typeface="+mn-cs"/>
            </a:endParaRPr>
          </a:p>
          <a:p>
            <a:r>
              <a:rPr lang="en-US" sz="1200" b="1" i="0" u="none" strike="noStrike" kern="1200" baseline="0" dirty="0" smtClean="0">
                <a:solidFill>
                  <a:schemeClr val="tx1"/>
                </a:solidFill>
                <a:latin typeface="Arial" pitchFamily="34" charset="0"/>
                <a:ea typeface="+mn-ea"/>
                <a:cs typeface="+mn-cs"/>
              </a:rPr>
              <a:t>Capable, engaged people </a:t>
            </a:r>
            <a:endParaRPr lang="en-US" sz="1200" b="0" i="0" u="none" strike="noStrike" kern="1200" baseline="0" dirty="0" smtClean="0">
              <a:solidFill>
                <a:schemeClr val="tx1"/>
              </a:solidFill>
              <a:latin typeface="Arial" pitchFamily="34" charset="0"/>
              <a:ea typeface="+mn-ea"/>
              <a:cs typeface="+mn-cs"/>
            </a:endParaRPr>
          </a:p>
          <a:p>
            <a:r>
              <a:rPr lang="en-US" sz="1200" b="0" i="0" u="none" strike="noStrike" kern="1200" baseline="0" dirty="0" smtClean="0">
                <a:solidFill>
                  <a:schemeClr val="tx1"/>
                </a:solidFill>
                <a:latin typeface="Arial" pitchFamily="34" charset="0"/>
                <a:ea typeface="+mn-ea"/>
                <a:cs typeface="+mn-cs"/>
              </a:rPr>
              <a:t>We’re developing our employees, positively impacting communities and forming partnerships to create more value from fewer resources </a:t>
            </a:r>
            <a:endParaRPr lang="en-US" dirty="0" smtClean="0">
              <a:latin typeface="Arial" charset="0"/>
            </a:endParaRPr>
          </a:p>
          <a:p>
            <a:endParaRPr lang="en-US" dirty="0" smtClean="0">
              <a:latin typeface="Arial" charset="0"/>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523F60FE-262D-4007-9B1B-BAA163FAD1B5}"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762041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Arial" charset="0"/>
              </a:rPr>
              <a:t>Our Planet Possible</a:t>
            </a:r>
            <a:r>
              <a:rPr lang="en-US" baseline="0" dirty="0" smtClean="0">
                <a:latin typeface="Arial" charset="0"/>
              </a:rPr>
              <a:t> approach is </a:t>
            </a:r>
            <a:r>
              <a:rPr lang="en-US" dirty="0" smtClean="0">
                <a:latin typeface="Arial" charset="0"/>
              </a:rPr>
              <a:t>about radical efficiency in partnership with customers and suppliers.</a:t>
            </a:r>
          </a:p>
          <a:p>
            <a:endParaRPr lang="en-US" dirty="0" smtClean="0">
              <a:latin typeface="Arial" charset="0"/>
            </a:endParaRPr>
          </a:p>
          <a:p>
            <a:r>
              <a:rPr lang="en-US" dirty="0" smtClean="0">
                <a:latin typeface="Arial" charset="0"/>
              </a:rPr>
              <a:t>It's how we're reducing our impact on the environment and delivering more value for customers by helping them achieve radically more with radically less.</a:t>
            </a:r>
          </a:p>
          <a:p>
            <a:endParaRPr lang="en-GB" dirty="0" smtClean="0"/>
          </a:p>
          <a:p>
            <a:r>
              <a:rPr lang="en-GB" dirty="0" smtClean="0"/>
              <a:t>Products that </a:t>
            </a:r>
            <a:r>
              <a:rPr lang="en-GB" baseline="0" dirty="0" smtClean="0"/>
              <a:t>offer </a:t>
            </a:r>
            <a:r>
              <a:rPr lang="en-GB" dirty="0" smtClean="0"/>
              <a:t>a sustainability</a:t>
            </a:r>
            <a:r>
              <a:rPr lang="en-GB" baseline="0" dirty="0" smtClean="0"/>
              <a:t> advantage will become increasingly significant to our business. Our goal is for sustainable products which bring a customer benefit to form 20% of our revenues by 2020. </a:t>
            </a:r>
          </a:p>
          <a:p>
            <a:endParaRPr lang="en-GB" baseline="0" dirty="0" smtClean="0"/>
          </a:p>
          <a:p>
            <a:r>
              <a:rPr lang="en-GB" baseline="0" dirty="0" smtClean="0"/>
              <a:t>We are also committed to reducing our CO2 footprint across the whole value chain. Our aim is to reduce carbon emissions 25-30% by 2020 against a 2012 base.</a:t>
            </a:r>
          </a:p>
          <a:p>
            <a:endParaRPr lang="en-GB" baseline="0" dirty="0" smtClean="0"/>
          </a:p>
          <a:p>
            <a:r>
              <a:rPr lang="en-US" baseline="0" dirty="0" smtClean="0"/>
              <a:t>Building on a strong track record for integrating financial and non-financial information, </a:t>
            </a:r>
            <a:r>
              <a:rPr lang="en-US" baseline="0" dirty="0" err="1" smtClean="0"/>
              <a:t>AkzoNobel</a:t>
            </a:r>
            <a:r>
              <a:rPr lang="en-US" baseline="0" dirty="0" smtClean="0"/>
              <a:t> has developed a new financial index which quantifies how efficiently </a:t>
            </a:r>
            <a:r>
              <a:rPr lang="en-US" baseline="0" dirty="0" err="1" smtClean="0"/>
              <a:t>AkzoNobel</a:t>
            </a:r>
            <a:r>
              <a:rPr lang="en-US" baseline="0" dirty="0" smtClean="0"/>
              <a:t> generates value across the full value chain (expressed as cradle-to-grave carbon footprint divided by gross profit).</a:t>
            </a:r>
            <a:endParaRPr lang="en-GB" dirty="0"/>
          </a:p>
        </p:txBody>
      </p:sp>
      <p:sp>
        <p:nvSpPr>
          <p:cNvPr id="4" name="Slide Number Placeholder 3"/>
          <p:cNvSpPr>
            <a:spLocks noGrp="1"/>
          </p:cNvSpPr>
          <p:nvPr>
            <p:ph type="sldNum" sz="quarter" idx="10"/>
          </p:nvPr>
        </p:nvSpPr>
        <p:spPr/>
        <p:txBody>
          <a:bodyPr/>
          <a:lstStyle/>
          <a:p>
            <a:fld id="{523F60FE-262D-4007-9B1B-BAA163FAD1B5}" type="slidenum">
              <a:rPr lang="en-US" smtClean="0">
                <a:solidFill>
                  <a:prstClr val="black"/>
                </a:solidFill>
              </a:rPr>
              <a:pPr/>
              <a:t>8</a:t>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Our understanding of the major trends in our end-user</a:t>
            </a:r>
            <a:r>
              <a:rPr lang="en-GB" baseline="0" dirty="0" smtClean="0"/>
              <a:t> segments, coupled with our commitment to sustainability, drives our innovation spend. </a:t>
            </a:r>
          </a:p>
          <a:p>
            <a:endParaRPr lang="en-GB" baseline="0" dirty="0" smtClean="0"/>
          </a:p>
          <a:p>
            <a:r>
              <a:rPr lang="en-GB" baseline="0" dirty="0" smtClean="0"/>
              <a:t>2.5% of our 2014 revenue was spent on developing new innovations – two thirds of which was focussed purely on sustainability.</a:t>
            </a:r>
            <a:endParaRPr lang="en-GB" dirty="0"/>
          </a:p>
        </p:txBody>
      </p:sp>
      <p:sp>
        <p:nvSpPr>
          <p:cNvPr id="4" name="Slide Number Placeholder 3"/>
          <p:cNvSpPr>
            <a:spLocks noGrp="1"/>
          </p:cNvSpPr>
          <p:nvPr>
            <p:ph type="sldNum" sz="quarter" idx="10"/>
          </p:nvPr>
        </p:nvSpPr>
        <p:spPr/>
        <p:txBody>
          <a:bodyPr/>
          <a:lstStyle/>
          <a:p>
            <a:fld id="{523F60FE-262D-4007-9B1B-BAA163FAD1B5}" type="slidenum">
              <a:rPr lang="en-US" smtClean="0">
                <a:solidFill>
                  <a:prstClr val="black"/>
                </a:solidFill>
              </a:rPr>
              <a:pPr/>
              <a:t>9</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spcBef>
                <a:spcPct val="0"/>
              </a:spcBef>
            </a:pPr>
            <a:r>
              <a:rPr lang="en-GB" dirty="0" smtClean="0">
                <a:latin typeface="Arial" charset="0"/>
              </a:rPr>
              <a:t>There are a number of products which exemplify our focus on innovation.</a:t>
            </a:r>
          </a:p>
          <a:p>
            <a:pPr>
              <a:spcBef>
                <a:spcPct val="0"/>
              </a:spcBef>
            </a:pPr>
            <a:endParaRPr lang="en-GB" dirty="0" smtClean="0">
              <a:latin typeface="Arial" charset="0"/>
            </a:endParaRPr>
          </a:p>
          <a:p>
            <a:pPr>
              <a:spcBef>
                <a:spcPct val="0"/>
              </a:spcBef>
            </a:pPr>
            <a:r>
              <a:rPr lang="en-GB" dirty="0" smtClean="0">
                <a:latin typeface="Arial" charset="0"/>
              </a:rPr>
              <a:t>Our new coatings for buildings and infrastructure are specially adapted to ensure that they meet sustainability guidelines. Our Dulux Light &amp; Space paint is one example – </a:t>
            </a:r>
            <a:r>
              <a:rPr lang="en-GB" sz="1200" kern="1200" dirty="0" smtClean="0">
                <a:solidFill>
                  <a:schemeClr val="tx1"/>
                </a:solidFill>
                <a:effectLst/>
                <a:latin typeface="Arial" pitchFamily="34" charset="0"/>
                <a:ea typeface="+mn-ea"/>
                <a:cs typeface="+mn-cs"/>
              </a:rPr>
              <a:t>a revolutionary product which makes a room reflect twice as much light as normal paint, making it feel more spacious and saving the consumer money on energy bills.</a:t>
            </a:r>
          </a:p>
          <a:p>
            <a:pPr>
              <a:spcBef>
                <a:spcPct val="0"/>
              </a:spcBef>
            </a:pPr>
            <a:endParaRPr lang="en-GB" dirty="0" smtClean="0">
              <a:latin typeface="Arial" charset="0"/>
            </a:endParaRPr>
          </a:p>
          <a:p>
            <a:pPr>
              <a:spcBef>
                <a:spcPct val="0"/>
              </a:spcBef>
            </a:pPr>
            <a:r>
              <a:rPr lang="en-GB" dirty="0" smtClean="0">
                <a:latin typeface="Arial" charset="0"/>
              </a:rPr>
              <a:t>In transportation, our anti-foaling coatings,</a:t>
            </a:r>
            <a:r>
              <a:rPr lang="en-GB" baseline="0" dirty="0" smtClean="0">
                <a:latin typeface="Arial" charset="0"/>
              </a:rPr>
              <a:t> repels the sludge and slime that sticks to ships’ hulls thereby reducing drag and fuel consumption.</a:t>
            </a:r>
            <a:endParaRPr lang="en-GB" dirty="0" smtClean="0">
              <a:latin typeface="Arial" charset="0"/>
            </a:endParaRPr>
          </a:p>
          <a:p>
            <a:endParaRPr lang="en-US" dirty="0"/>
          </a:p>
        </p:txBody>
      </p:sp>
      <p:sp>
        <p:nvSpPr>
          <p:cNvPr id="4" name="Tijdelijke aanduiding voor dianummer 3"/>
          <p:cNvSpPr>
            <a:spLocks noGrp="1"/>
          </p:cNvSpPr>
          <p:nvPr>
            <p:ph type="sldNum" sz="quarter" idx="10"/>
          </p:nvPr>
        </p:nvSpPr>
        <p:spPr/>
        <p:txBody>
          <a:bodyPr/>
          <a:lstStyle/>
          <a:p>
            <a:fld id="{523F60FE-262D-4007-9B1B-BAA163FAD1B5}"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93716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smtClean="0"/>
              <a:t>And here</a:t>
            </a:r>
            <a:r>
              <a:rPr lang="en-US" baseline="0" dirty="0" smtClean="0"/>
              <a:t> are </a:t>
            </a:r>
            <a:r>
              <a:rPr lang="en-US" dirty="0" smtClean="0"/>
              <a:t>some further</a:t>
            </a:r>
            <a:r>
              <a:rPr lang="en-US" baseline="0" dirty="0" smtClean="0"/>
              <a:t> recent examples of our sustainable innovations.</a:t>
            </a:r>
            <a:endParaRPr lang="en-US" dirty="0"/>
          </a:p>
        </p:txBody>
      </p:sp>
      <p:sp>
        <p:nvSpPr>
          <p:cNvPr id="4" name="Tijdelijke aanduiding voor dianummer 3"/>
          <p:cNvSpPr>
            <a:spLocks noGrp="1"/>
          </p:cNvSpPr>
          <p:nvPr>
            <p:ph type="sldNum" sz="quarter" idx="10"/>
          </p:nvPr>
        </p:nvSpPr>
        <p:spPr/>
        <p:txBody>
          <a:bodyPr/>
          <a:lstStyle/>
          <a:p>
            <a:fld id="{523F60FE-262D-4007-9B1B-BAA163FAD1B5}"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937161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xml"/><Relationship Id="rId1" Type="http://schemas.openxmlformats.org/officeDocument/2006/relationships/vmlDrawing" Target="../drawings/vmlDrawing18.vml"/><Relationship Id="rId5" Type="http://schemas.openxmlformats.org/officeDocument/2006/relationships/image" Target="../media/image5.emf"/><Relationship Id="rId4" Type="http://schemas.openxmlformats.org/officeDocument/2006/relationships/oleObject" Target="../embeddings/oleObject18.bin"/></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0.xml"/><Relationship Id="rId1" Type="http://schemas.openxmlformats.org/officeDocument/2006/relationships/vmlDrawing" Target="../drawings/vmlDrawing19.vml"/><Relationship Id="rId5" Type="http://schemas.openxmlformats.org/officeDocument/2006/relationships/image" Target="../media/image5.emf"/><Relationship Id="rId4" Type="http://schemas.openxmlformats.org/officeDocument/2006/relationships/oleObject" Target="../embeddings/oleObject19.bin"/></Relationships>
</file>

<file path=ppt/slideLayouts/_rels/slideLayout11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1.xml"/><Relationship Id="rId1" Type="http://schemas.openxmlformats.org/officeDocument/2006/relationships/vmlDrawing" Target="../drawings/vmlDrawing20.vml"/><Relationship Id="rId5" Type="http://schemas.openxmlformats.org/officeDocument/2006/relationships/image" Target="../media/image5.emf"/><Relationship Id="rId4" Type="http://schemas.openxmlformats.org/officeDocument/2006/relationships/oleObject" Target="../embeddings/oleObject20.bin"/></Relationships>
</file>

<file path=ppt/slideLayouts/_rels/slideLayout11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2.xml"/><Relationship Id="rId1" Type="http://schemas.openxmlformats.org/officeDocument/2006/relationships/vmlDrawing" Target="../drawings/vmlDrawing21.vml"/><Relationship Id="rId5" Type="http://schemas.openxmlformats.org/officeDocument/2006/relationships/image" Target="../media/image5.emf"/><Relationship Id="rId4" Type="http://schemas.openxmlformats.org/officeDocument/2006/relationships/oleObject" Target="../embeddings/oleObject21.bin"/></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4.xml"/><Relationship Id="rId1" Type="http://schemas.openxmlformats.org/officeDocument/2006/relationships/vmlDrawing" Target="../drawings/vmlDrawing23.vml"/><Relationship Id="rId6" Type="http://schemas.openxmlformats.org/officeDocument/2006/relationships/image" Target="../media/image5.emf"/><Relationship Id="rId5" Type="http://schemas.openxmlformats.org/officeDocument/2006/relationships/oleObject" Target="../embeddings/oleObject23.bin"/><Relationship Id="rId4" Type="http://schemas.openxmlformats.org/officeDocument/2006/relationships/image" Target="../media/image13.jpeg"/></Relationships>
</file>

<file path=ppt/slideLayouts/_rels/slideLayout152.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5.xml"/><Relationship Id="rId1" Type="http://schemas.openxmlformats.org/officeDocument/2006/relationships/vmlDrawing" Target="../drawings/vmlDrawing24.vml"/><Relationship Id="rId6" Type="http://schemas.openxmlformats.org/officeDocument/2006/relationships/image" Target="../media/image5.emf"/><Relationship Id="rId5" Type="http://schemas.openxmlformats.org/officeDocument/2006/relationships/oleObject" Target="../embeddings/oleObject24.bin"/><Relationship Id="rId4" Type="http://schemas.openxmlformats.org/officeDocument/2006/relationships/image" Target="../media/image13.jpeg"/></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6.xml"/><Relationship Id="rId1" Type="http://schemas.openxmlformats.org/officeDocument/2006/relationships/vmlDrawing" Target="../drawings/vmlDrawing25.vml"/><Relationship Id="rId6" Type="http://schemas.openxmlformats.org/officeDocument/2006/relationships/image" Target="../media/image5.emf"/><Relationship Id="rId5" Type="http://schemas.openxmlformats.org/officeDocument/2006/relationships/oleObject" Target="../embeddings/oleObject25.bin"/><Relationship Id="rId4" Type="http://schemas.openxmlformats.org/officeDocument/2006/relationships/image" Target="../media/image13.jpeg"/></Relationships>
</file>

<file path=ppt/slideLayouts/_rels/slideLayout155.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7.xml"/><Relationship Id="rId1" Type="http://schemas.openxmlformats.org/officeDocument/2006/relationships/vmlDrawing" Target="../drawings/vmlDrawing26.vml"/><Relationship Id="rId5" Type="http://schemas.openxmlformats.org/officeDocument/2006/relationships/image" Target="../media/image5.emf"/><Relationship Id="rId4" Type="http://schemas.openxmlformats.org/officeDocument/2006/relationships/oleObject" Target="../embeddings/oleObject26.bin"/></Relationships>
</file>

<file path=ppt/slideLayouts/_rels/slideLayout156.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8.xml"/><Relationship Id="rId1" Type="http://schemas.openxmlformats.org/officeDocument/2006/relationships/vmlDrawing" Target="../drawings/vmlDrawing27.vml"/><Relationship Id="rId5" Type="http://schemas.openxmlformats.org/officeDocument/2006/relationships/image" Target="../media/image5.emf"/><Relationship Id="rId4" Type="http://schemas.openxmlformats.org/officeDocument/2006/relationships/oleObject" Target="../embeddings/oleObject27.bin"/></Relationships>
</file>

<file path=ppt/slideLayouts/_rels/slideLayout157.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9.xml"/><Relationship Id="rId1" Type="http://schemas.openxmlformats.org/officeDocument/2006/relationships/vmlDrawing" Target="../drawings/vmlDrawing28.vml"/><Relationship Id="rId5" Type="http://schemas.openxmlformats.org/officeDocument/2006/relationships/image" Target="../media/image5.emf"/><Relationship Id="rId4" Type="http://schemas.openxmlformats.org/officeDocument/2006/relationships/oleObject" Target="../embeddings/oleObject28.bin"/></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30.xml"/><Relationship Id="rId1" Type="http://schemas.openxmlformats.org/officeDocument/2006/relationships/vmlDrawing" Target="../drawings/vmlDrawing29.vml"/><Relationship Id="rId5" Type="http://schemas.openxmlformats.org/officeDocument/2006/relationships/image" Target="../media/image5.emf"/><Relationship Id="rId4" Type="http://schemas.openxmlformats.org/officeDocument/2006/relationships/oleObject" Target="../embeddings/oleObject29.bin"/></Relationships>
</file>

<file path=ppt/slideLayouts/_rels/slideLayout169.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31.xml"/><Relationship Id="rId1" Type="http://schemas.openxmlformats.org/officeDocument/2006/relationships/vmlDrawing" Target="../drawings/vmlDrawing30.vml"/><Relationship Id="rId5" Type="http://schemas.openxmlformats.org/officeDocument/2006/relationships/image" Target="../media/image5.emf"/><Relationship Id="rId4" Type="http://schemas.openxmlformats.org/officeDocument/2006/relationships/oleObject" Target="../embeddings/oleObject30.bin"/></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32.xml"/><Relationship Id="rId1" Type="http://schemas.openxmlformats.org/officeDocument/2006/relationships/vmlDrawing" Target="../drawings/vmlDrawing31.vml"/><Relationship Id="rId5" Type="http://schemas.openxmlformats.org/officeDocument/2006/relationships/image" Target="../media/image5.emf"/><Relationship Id="rId4" Type="http://schemas.openxmlformats.org/officeDocument/2006/relationships/oleObject" Target="../embeddings/oleObject31.bin"/></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10.png"/><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5.emf"/><Relationship Id="rId5" Type="http://schemas.openxmlformats.org/officeDocument/2006/relationships/oleObject" Target="../embeddings/oleObject3.bin"/><Relationship Id="rId4" Type="http://schemas.openxmlformats.org/officeDocument/2006/relationships/image" Target="../media/image6.jpeg"/></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10.png"/><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5.emf"/><Relationship Id="rId5" Type="http://schemas.openxmlformats.org/officeDocument/2006/relationships/oleObject" Target="../embeddings/oleObject4.bin"/><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10.png"/><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5.emf"/><Relationship Id="rId5" Type="http://schemas.openxmlformats.org/officeDocument/2006/relationships/oleObject" Target="../embeddings/oleObject5.bin"/><Relationship Id="rId4" Type="http://schemas.openxmlformats.org/officeDocument/2006/relationships/image" Target="../media/image6.jpeg"/></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xml"/><Relationship Id="rId1" Type="http://schemas.openxmlformats.org/officeDocument/2006/relationships/vmlDrawing" Target="../drawings/vmlDrawing6.vml"/><Relationship Id="rId6" Type="http://schemas.openxmlformats.org/officeDocument/2006/relationships/image" Target="../media/image10.png"/><Relationship Id="rId5" Type="http://schemas.openxmlformats.org/officeDocument/2006/relationships/image" Target="../media/image5.emf"/><Relationship Id="rId4" Type="http://schemas.openxmlformats.org/officeDocument/2006/relationships/oleObject" Target="../embeddings/oleObject6.bin"/></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image" Target="../media/image10.png"/><Relationship Id="rId5" Type="http://schemas.openxmlformats.org/officeDocument/2006/relationships/image" Target="../media/image5.emf"/><Relationship Id="rId4" Type="http://schemas.openxmlformats.org/officeDocument/2006/relationships/oleObject" Target="../embeddings/oleObject7.bin"/></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10.png"/><Relationship Id="rId5" Type="http://schemas.openxmlformats.org/officeDocument/2006/relationships/image" Target="../media/image5.emf"/><Relationship Id="rId4" Type="http://schemas.openxmlformats.org/officeDocument/2006/relationships/oleObject" Target="../embeddings/oleObject8.bin"/></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0.xml"/><Relationship Id="rId1" Type="http://schemas.openxmlformats.org/officeDocument/2006/relationships/vmlDrawing" Target="../drawings/vmlDrawing9.vml"/><Relationship Id="rId5" Type="http://schemas.openxmlformats.org/officeDocument/2006/relationships/image" Target="../media/image5.emf"/><Relationship Id="rId4" Type="http://schemas.openxmlformats.org/officeDocument/2006/relationships/oleObject" Target="../embeddings/oleObject9.bin"/></Relationships>
</file>

<file path=ppt/slideLayouts/_rels/slideLayout5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1.xml"/><Relationship Id="rId1" Type="http://schemas.openxmlformats.org/officeDocument/2006/relationships/vmlDrawing" Target="../drawings/vmlDrawing10.vml"/><Relationship Id="rId6" Type="http://schemas.openxmlformats.org/officeDocument/2006/relationships/image" Target="../media/image9.png"/><Relationship Id="rId5" Type="http://schemas.openxmlformats.org/officeDocument/2006/relationships/image" Target="../media/image5.emf"/><Relationship Id="rId4" Type="http://schemas.openxmlformats.org/officeDocument/2006/relationships/oleObject" Target="../embeddings/oleObject10.bin"/></Relationships>
</file>

<file path=ppt/slideLayouts/_rels/slideLayout5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2.xml"/><Relationship Id="rId1" Type="http://schemas.openxmlformats.org/officeDocument/2006/relationships/vmlDrawing" Target="../drawings/vmlDrawing11.vml"/><Relationship Id="rId6" Type="http://schemas.openxmlformats.org/officeDocument/2006/relationships/image" Target="../media/image10.png"/><Relationship Id="rId5" Type="http://schemas.openxmlformats.org/officeDocument/2006/relationships/image" Target="../media/image5.emf"/><Relationship Id="rId4" Type="http://schemas.openxmlformats.org/officeDocument/2006/relationships/oleObject" Target="../embeddings/oleObject11.bin"/></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4.xml"/><Relationship Id="rId1" Type="http://schemas.openxmlformats.org/officeDocument/2006/relationships/vmlDrawing" Target="../drawings/vmlDrawing13.vml"/><Relationship Id="rId6" Type="http://schemas.openxmlformats.org/officeDocument/2006/relationships/image" Target="../media/image5.emf"/><Relationship Id="rId5" Type="http://schemas.openxmlformats.org/officeDocument/2006/relationships/oleObject" Target="../embeddings/oleObject13.bin"/><Relationship Id="rId4" Type="http://schemas.openxmlformats.org/officeDocument/2006/relationships/image" Target="../media/image13.jpeg"/></Relationships>
</file>

<file path=ppt/slideLayouts/_rels/slideLayout9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5.xml"/><Relationship Id="rId1" Type="http://schemas.openxmlformats.org/officeDocument/2006/relationships/vmlDrawing" Target="../drawings/vmlDrawing14.vml"/><Relationship Id="rId6" Type="http://schemas.openxmlformats.org/officeDocument/2006/relationships/image" Target="../media/image5.emf"/><Relationship Id="rId5" Type="http://schemas.openxmlformats.org/officeDocument/2006/relationships/oleObject" Target="../embeddings/oleObject14.bin"/><Relationship Id="rId4" Type="http://schemas.openxmlformats.org/officeDocument/2006/relationships/image" Target="../media/image13.jpe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6.xml"/><Relationship Id="rId1" Type="http://schemas.openxmlformats.org/officeDocument/2006/relationships/vmlDrawing" Target="../drawings/vmlDrawing15.vml"/><Relationship Id="rId6" Type="http://schemas.openxmlformats.org/officeDocument/2006/relationships/image" Target="../media/image5.emf"/><Relationship Id="rId5" Type="http://schemas.openxmlformats.org/officeDocument/2006/relationships/oleObject" Target="../embeddings/oleObject15.bin"/><Relationship Id="rId4" Type="http://schemas.openxmlformats.org/officeDocument/2006/relationships/image" Target="../media/image13.jpeg"/></Relationships>
</file>

<file path=ppt/slideLayouts/_rels/slideLayout9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7.xml"/><Relationship Id="rId1" Type="http://schemas.openxmlformats.org/officeDocument/2006/relationships/vmlDrawing" Target="../drawings/vmlDrawing16.vml"/><Relationship Id="rId5" Type="http://schemas.openxmlformats.org/officeDocument/2006/relationships/image" Target="../media/image5.emf"/><Relationship Id="rId4" Type="http://schemas.openxmlformats.org/officeDocument/2006/relationships/oleObject" Target="../embeddings/oleObject16.bin"/></Relationships>
</file>

<file path=ppt/slideLayouts/_rels/slideLayout9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8.xml"/><Relationship Id="rId1" Type="http://schemas.openxmlformats.org/officeDocument/2006/relationships/vmlDrawing" Target="../drawings/vmlDrawing17.vml"/><Relationship Id="rId5" Type="http://schemas.openxmlformats.org/officeDocument/2006/relationships/image" Target="../media/image5.emf"/><Relationship Id="rId4" Type="http://schemas.openxmlformats.org/officeDocument/2006/relationships/oleObject" Target="../embeddings/oleObject17.bin"/></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3" name="Picture 12" descr="AN_PowerPointTemplates_2012_16x9_0629-02.jpg"/>
          <p:cNvPicPr>
            <a:picLocks noChangeAspect="1"/>
          </p:cNvPicPr>
          <p:nvPr userDrawn="1"/>
        </p:nvPicPr>
        <p:blipFill>
          <a:blip r:embed="rId2" cstate="print"/>
          <a:stretch>
            <a:fillRect/>
          </a:stretch>
        </p:blipFill>
        <p:spPr bwMode="hidden">
          <a:xfrm>
            <a:off x="0" y="0"/>
            <a:ext cx="9144000" cy="6858000"/>
          </a:xfrm>
          <a:prstGeom prst="rect">
            <a:avLst/>
          </a:prstGeom>
          <a:noFill/>
          <a:ln>
            <a:noFill/>
          </a:ln>
        </p:spPr>
      </p:pic>
      <p:grpSp>
        <p:nvGrpSpPr>
          <p:cNvPr id="59" name="Group 58"/>
          <p:cNvGrpSpPr/>
          <p:nvPr userDrawn="1"/>
        </p:nvGrpSpPr>
        <p:grpSpPr>
          <a:xfrm>
            <a:off x="0" y="1404643"/>
            <a:ext cx="9144000" cy="783541"/>
            <a:chOff x="0" y="996164"/>
            <a:chExt cx="9144000" cy="783541"/>
          </a:xfrm>
        </p:grpSpPr>
        <p:pic>
          <p:nvPicPr>
            <p:cNvPr id="61" name="Picture 2" descr="Z:\2010\AkzoNobel Elearning\2010.041\AkzoNobel_logo_strapline_RGB.png"/>
            <p:cNvPicPr>
              <a:picLocks noChangeAspect="1" noChangeArrowheads="1"/>
            </p:cNvPicPr>
            <p:nvPr userDrawn="1"/>
          </p:nvPicPr>
          <p:blipFill>
            <a:blip r:embed="rId3" cstate="screen">
              <a:biLevel thresh="50000"/>
              <a:extLst>
                <a:ext uri="{28A0092B-C50C-407E-A947-70E740481C1C}">
                  <a14:useLocalDpi xmlns:a14="http://schemas.microsoft.com/office/drawing/2010/main"/>
                </a:ext>
              </a:extLst>
            </a:blip>
            <a:srcRect r="-1834"/>
            <a:stretch>
              <a:fillRect/>
            </a:stretch>
          </p:blipFill>
          <p:spPr bwMode="auto">
            <a:xfrm>
              <a:off x="7191952" y="996164"/>
              <a:ext cx="1952047" cy="783541"/>
            </a:xfrm>
            <a:prstGeom prst="rect">
              <a:avLst/>
            </a:prstGeom>
            <a:noFill/>
          </p:spPr>
        </p:pic>
        <p:cxnSp>
          <p:nvCxnSpPr>
            <p:cNvPr id="63" name="Straight Connector 62"/>
            <p:cNvCxnSpPr/>
            <p:nvPr/>
          </p:nvCxnSpPr>
          <p:spPr bwMode="auto">
            <a:xfrm>
              <a:off x="0" y="1774211"/>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grpSp>
      <p:grpSp>
        <p:nvGrpSpPr>
          <p:cNvPr id="96" name="Group 95"/>
          <p:cNvGrpSpPr/>
          <p:nvPr userDrawn="1"/>
        </p:nvGrpSpPr>
        <p:grpSpPr>
          <a:xfrm>
            <a:off x="0" y="0"/>
            <a:ext cx="9144000" cy="2820478"/>
            <a:chOff x="0" y="0"/>
            <a:chExt cx="9144000" cy="2820478"/>
          </a:xfrm>
        </p:grpSpPr>
        <p:grpSp>
          <p:nvGrpSpPr>
            <p:cNvPr id="14" name="Group 13"/>
            <p:cNvGrpSpPr/>
            <p:nvPr userDrawn="1"/>
          </p:nvGrpSpPr>
          <p:grpSpPr bwMode="hidden">
            <a:xfrm>
              <a:off x="0" y="0"/>
              <a:ext cx="9144000" cy="2820478"/>
              <a:chOff x="0" y="-408479"/>
              <a:chExt cx="9144000" cy="2820478"/>
            </a:xfrm>
          </p:grpSpPr>
          <p:sp>
            <p:nvSpPr>
              <p:cNvPr id="16" name="Rectangle 15"/>
              <p:cNvSpPr/>
              <p:nvPr/>
            </p:nvSpPr>
            <p:spPr bwMode="hidden">
              <a:xfrm>
                <a:off x="0" y="-408479"/>
                <a:ext cx="9144000" cy="2820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17" name="Picture 2" descr="Z:\2010\AkzoNobel Elearning\2010.041\AkzoNobel_logo_strapline_RGB.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r="-1834"/>
              <a:stretch>
                <a:fillRect/>
              </a:stretch>
            </p:blipFill>
            <p:spPr bwMode="hidden">
              <a:xfrm>
                <a:off x="7191952" y="996164"/>
                <a:ext cx="1952047" cy="783541"/>
              </a:xfrm>
              <a:prstGeom prst="rect">
                <a:avLst/>
              </a:prstGeom>
              <a:noFill/>
            </p:spPr>
          </p:pic>
          <p:cxnSp>
            <p:nvCxnSpPr>
              <p:cNvPr id="19" name="Straight Connector 18"/>
              <p:cNvCxnSpPr/>
              <p:nvPr/>
            </p:nvCxnSpPr>
            <p:spPr bwMode="hidden">
              <a:xfrm>
                <a:off x="0" y="1774211"/>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grpSp>
        <p:grpSp>
          <p:nvGrpSpPr>
            <p:cNvPr id="95" name="Group 94"/>
            <p:cNvGrpSpPr/>
            <p:nvPr userDrawn="1"/>
          </p:nvGrpSpPr>
          <p:grpSpPr bwMode="black">
            <a:xfrm>
              <a:off x="5619751" y="1679576"/>
              <a:ext cx="2038350" cy="300038"/>
              <a:chOff x="5619751" y="1679576"/>
              <a:chExt cx="2038350" cy="300038"/>
            </a:xfrm>
          </p:grpSpPr>
          <p:sp>
            <p:nvSpPr>
              <p:cNvPr id="85" name="Freeform 7"/>
              <p:cNvSpPr>
                <a:spLocks/>
              </p:cNvSpPr>
              <p:nvPr userDrawn="1"/>
            </p:nvSpPr>
            <p:spPr bwMode="black">
              <a:xfrm>
                <a:off x="6142038" y="1765301"/>
                <a:ext cx="185738" cy="209550"/>
              </a:xfrm>
              <a:custGeom>
                <a:avLst/>
                <a:gdLst/>
                <a:ahLst/>
                <a:cxnLst>
                  <a:cxn ang="0">
                    <a:pos x="2" y="136"/>
                  </a:cxn>
                  <a:cxn ang="0">
                    <a:pos x="105" y="136"/>
                  </a:cxn>
                  <a:cxn ang="0">
                    <a:pos x="120" y="120"/>
                  </a:cxn>
                  <a:cxn ang="0">
                    <a:pos x="120" y="111"/>
                  </a:cxn>
                  <a:cxn ang="0">
                    <a:pos x="93" y="113"/>
                  </a:cxn>
                  <a:cxn ang="0">
                    <a:pos x="60" y="113"/>
                  </a:cxn>
                  <a:cxn ang="0">
                    <a:pos x="118" y="0"/>
                  </a:cxn>
                  <a:cxn ang="0">
                    <a:pos x="3" y="0"/>
                  </a:cxn>
                  <a:cxn ang="0">
                    <a:pos x="3" y="22"/>
                  </a:cxn>
                  <a:cxn ang="0">
                    <a:pos x="55" y="22"/>
                  </a:cxn>
                  <a:cxn ang="0">
                    <a:pos x="5" y="116"/>
                  </a:cxn>
                  <a:cxn ang="0">
                    <a:pos x="2" y="136"/>
                  </a:cxn>
                </a:cxnLst>
                <a:rect l="0" t="0" r="r" b="b"/>
                <a:pathLst>
                  <a:path w="120" h="136">
                    <a:moveTo>
                      <a:pt x="2" y="136"/>
                    </a:moveTo>
                    <a:cubicBezTo>
                      <a:pt x="105" y="136"/>
                      <a:pt x="105" y="136"/>
                      <a:pt x="105" y="136"/>
                    </a:cubicBezTo>
                    <a:cubicBezTo>
                      <a:pt x="114" y="136"/>
                      <a:pt x="120" y="129"/>
                      <a:pt x="120" y="120"/>
                    </a:cubicBezTo>
                    <a:cubicBezTo>
                      <a:pt x="120" y="111"/>
                      <a:pt x="120" y="111"/>
                      <a:pt x="120" y="111"/>
                    </a:cubicBezTo>
                    <a:cubicBezTo>
                      <a:pt x="115" y="112"/>
                      <a:pt x="107" y="113"/>
                      <a:pt x="93" y="113"/>
                    </a:cubicBezTo>
                    <a:cubicBezTo>
                      <a:pt x="60" y="113"/>
                      <a:pt x="60" y="113"/>
                      <a:pt x="60" y="113"/>
                    </a:cubicBezTo>
                    <a:cubicBezTo>
                      <a:pt x="118" y="0"/>
                      <a:pt x="118" y="0"/>
                      <a:pt x="118" y="0"/>
                    </a:cubicBezTo>
                    <a:cubicBezTo>
                      <a:pt x="3" y="0"/>
                      <a:pt x="3" y="0"/>
                      <a:pt x="3" y="0"/>
                    </a:cubicBezTo>
                    <a:cubicBezTo>
                      <a:pt x="3" y="22"/>
                      <a:pt x="3" y="22"/>
                      <a:pt x="3" y="22"/>
                    </a:cubicBezTo>
                    <a:cubicBezTo>
                      <a:pt x="55" y="22"/>
                      <a:pt x="55" y="22"/>
                      <a:pt x="55" y="22"/>
                    </a:cubicBezTo>
                    <a:cubicBezTo>
                      <a:pt x="5" y="116"/>
                      <a:pt x="5" y="116"/>
                      <a:pt x="5" y="116"/>
                    </a:cubicBezTo>
                    <a:cubicBezTo>
                      <a:pt x="1" y="124"/>
                      <a:pt x="0" y="131"/>
                      <a:pt x="2" y="136"/>
                    </a:cubicBezTo>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6" name="Freeform 8"/>
              <p:cNvSpPr>
                <a:spLocks/>
              </p:cNvSpPr>
              <p:nvPr userDrawn="1"/>
            </p:nvSpPr>
            <p:spPr bwMode="black">
              <a:xfrm>
                <a:off x="5988051" y="1765301"/>
                <a:ext cx="142875" cy="209550"/>
              </a:xfrm>
              <a:custGeom>
                <a:avLst/>
                <a:gdLst/>
                <a:ahLst/>
                <a:cxnLst>
                  <a:cxn ang="0">
                    <a:pos x="0" y="63"/>
                  </a:cxn>
                  <a:cxn ang="0">
                    <a:pos x="26" y="115"/>
                  </a:cxn>
                  <a:cxn ang="0">
                    <a:pos x="54" y="136"/>
                  </a:cxn>
                  <a:cxn ang="0">
                    <a:pos x="92" y="136"/>
                  </a:cxn>
                  <a:cxn ang="0">
                    <a:pos x="84" y="124"/>
                  </a:cxn>
                  <a:cxn ang="0">
                    <a:pos x="45" y="52"/>
                  </a:cxn>
                  <a:cxn ang="0">
                    <a:pos x="90" y="0"/>
                  </a:cxn>
                  <a:cxn ang="0">
                    <a:pos x="50" y="0"/>
                  </a:cxn>
                  <a:cxn ang="0">
                    <a:pos x="0" y="63"/>
                  </a:cxn>
                </a:cxnLst>
                <a:rect l="0" t="0" r="r" b="b"/>
                <a:pathLst>
                  <a:path w="92" h="136">
                    <a:moveTo>
                      <a:pt x="0" y="63"/>
                    </a:moveTo>
                    <a:cubicBezTo>
                      <a:pt x="26" y="115"/>
                      <a:pt x="26" y="115"/>
                      <a:pt x="26" y="115"/>
                    </a:cubicBezTo>
                    <a:cubicBezTo>
                      <a:pt x="34" y="129"/>
                      <a:pt x="37" y="136"/>
                      <a:pt x="54" y="136"/>
                    </a:cubicBezTo>
                    <a:cubicBezTo>
                      <a:pt x="92" y="136"/>
                      <a:pt x="92" y="136"/>
                      <a:pt x="92" y="136"/>
                    </a:cubicBezTo>
                    <a:cubicBezTo>
                      <a:pt x="89" y="134"/>
                      <a:pt x="87" y="131"/>
                      <a:pt x="84" y="124"/>
                    </a:cubicBezTo>
                    <a:cubicBezTo>
                      <a:pt x="45" y="52"/>
                      <a:pt x="45" y="52"/>
                      <a:pt x="45" y="52"/>
                    </a:cubicBezTo>
                    <a:cubicBezTo>
                      <a:pt x="90" y="0"/>
                      <a:pt x="90" y="0"/>
                      <a:pt x="90" y="0"/>
                    </a:cubicBezTo>
                    <a:cubicBezTo>
                      <a:pt x="50" y="0"/>
                      <a:pt x="50" y="0"/>
                      <a:pt x="50" y="0"/>
                    </a:cubicBezTo>
                    <a:lnTo>
                      <a:pt x="0" y="63"/>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7" name="Freeform 9"/>
              <p:cNvSpPr>
                <a:spLocks/>
              </p:cNvSpPr>
              <p:nvPr userDrawn="1"/>
            </p:nvSpPr>
            <p:spPr bwMode="black">
              <a:xfrm>
                <a:off x="5911851" y="1679576"/>
                <a:ext cx="71438" cy="295275"/>
              </a:xfrm>
              <a:custGeom>
                <a:avLst/>
                <a:gdLst/>
                <a:ahLst/>
                <a:cxnLst>
                  <a:cxn ang="0">
                    <a:pos x="0" y="191"/>
                  </a:cxn>
                  <a:cxn ang="0">
                    <a:pos x="47" y="191"/>
                  </a:cxn>
                  <a:cxn ang="0">
                    <a:pos x="47" y="28"/>
                  </a:cxn>
                  <a:cxn ang="0">
                    <a:pos x="17" y="0"/>
                  </a:cxn>
                  <a:cxn ang="0">
                    <a:pos x="0" y="0"/>
                  </a:cxn>
                  <a:cxn ang="0">
                    <a:pos x="0" y="191"/>
                  </a:cxn>
                </a:cxnLst>
                <a:rect l="0" t="0" r="r" b="b"/>
                <a:pathLst>
                  <a:path w="47" h="191">
                    <a:moveTo>
                      <a:pt x="0" y="191"/>
                    </a:moveTo>
                    <a:cubicBezTo>
                      <a:pt x="47" y="191"/>
                      <a:pt x="47" y="191"/>
                      <a:pt x="47" y="191"/>
                    </a:cubicBezTo>
                    <a:cubicBezTo>
                      <a:pt x="47" y="28"/>
                      <a:pt x="47" y="28"/>
                      <a:pt x="47" y="28"/>
                    </a:cubicBezTo>
                    <a:cubicBezTo>
                      <a:pt x="47" y="11"/>
                      <a:pt x="34" y="0"/>
                      <a:pt x="17" y="0"/>
                    </a:cubicBezTo>
                    <a:cubicBezTo>
                      <a:pt x="0" y="0"/>
                      <a:pt x="0" y="0"/>
                      <a:pt x="0" y="0"/>
                    </a:cubicBezTo>
                    <a:lnTo>
                      <a:pt x="0" y="191"/>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8" name="Freeform 10"/>
              <p:cNvSpPr>
                <a:spLocks noEditPoints="1"/>
              </p:cNvSpPr>
              <p:nvPr userDrawn="1"/>
            </p:nvSpPr>
            <p:spPr bwMode="black">
              <a:xfrm>
                <a:off x="5619751" y="1703388"/>
                <a:ext cx="268288" cy="271463"/>
              </a:xfrm>
              <a:custGeom>
                <a:avLst/>
                <a:gdLst/>
                <a:ahLst/>
                <a:cxnLst>
                  <a:cxn ang="0">
                    <a:pos x="169" y="163"/>
                  </a:cxn>
                  <a:cxn ang="0">
                    <a:pos x="122" y="24"/>
                  </a:cxn>
                  <a:cxn ang="0">
                    <a:pos x="88" y="0"/>
                  </a:cxn>
                  <a:cxn ang="0">
                    <a:pos x="66" y="0"/>
                  </a:cxn>
                  <a:cxn ang="0">
                    <a:pos x="0" y="176"/>
                  </a:cxn>
                  <a:cxn ang="0">
                    <a:pos x="30" y="176"/>
                  </a:cxn>
                  <a:cxn ang="0">
                    <a:pos x="45" y="132"/>
                  </a:cxn>
                  <a:cxn ang="0">
                    <a:pos x="108" y="132"/>
                  </a:cxn>
                  <a:cxn ang="0">
                    <a:pos x="117" y="160"/>
                  </a:cxn>
                  <a:cxn ang="0">
                    <a:pos x="135" y="175"/>
                  </a:cxn>
                  <a:cxn ang="0">
                    <a:pos x="175" y="175"/>
                  </a:cxn>
                  <a:cxn ang="0">
                    <a:pos x="169" y="163"/>
                  </a:cxn>
                  <a:cxn ang="0">
                    <a:pos x="52" y="111"/>
                  </a:cxn>
                  <a:cxn ang="0">
                    <a:pos x="77" y="37"/>
                  </a:cxn>
                  <a:cxn ang="0">
                    <a:pos x="101" y="111"/>
                  </a:cxn>
                  <a:cxn ang="0">
                    <a:pos x="52" y="111"/>
                  </a:cxn>
                </a:cxnLst>
                <a:rect l="0" t="0" r="r" b="b"/>
                <a:pathLst>
                  <a:path w="175" h="176">
                    <a:moveTo>
                      <a:pt x="169" y="163"/>
                    </a:moveTo>
                    <a:cubicBezTo>
                      <a:pt x="122" y="24"/>
                      <a:pt x="122" y="24"/>
                      <a:pt x="122" y="24"/>
                    </a:cubicBezTo>
                    <a:cubicBezTo>
                      <a:pt x="117" y="7"/>
                      <a:pt x="111" y="0"/>
                      <a:pt x="88" y="0"/>
                    </a:cubicBezTo>
                    <a:cubicBezTo>
                      <a:pt x="66" y="0"/>
                      <a:pt x="66" y="0"/>
                      <a:pt x="66" y="0"/>
                    </a:cubicBezTo>
                    <a:cubicBezTo>
                      <a:pt x="0" y="176"/>
                      <a:pt x="0" y="176"/>
                      <a:pt x="0" y="176"/>
                    </a:cubicBezTo>
                    <a:cubicBezTo>
                      <a:pt x="30" y="176"/>
                      <a:pt x="30" y="176"/>
                      <a:pt x="30" y="176"/>
                    </a:cubicBezTo>
                    <a:cubicBezTo>
                      <a:pt x="45" y="132"/>
                      <a:pt x="45" y="132"/>
                      <a:pt x="45" y="132"/>
                    </a:cubicBezTo>
                    <a:cubicBezTo>
                      <a:pt x="108" y="132"/>
                      <a:pt x="108" y="132"/>
                      <a:pt x="108" y="132"/>
                    </a:cubicBezTo>
                    <a:cubicBezTo>
                      <a:pt x="117" y="160"/>
                      <a:pt x="117" y="160"/>
                      <a:pt x="117" y="160"/>
                    </a:cubicBezTo>
                    <a:cubicBezTo>
                      <a:pt x="120" y="171"/>
                      <a:pt x="124" y="175"/>
                      <a:pt x="135" y="175"/>
                    </a:cubicBezTo>
                    <a:cubicBezTo>
                      <a:pt x="175" y="175"/>
                      <a:pt x="175" y="175"/>
                      <a:pt x="175" y="175"/>
                    </a:cubicBezTo>
                    <a:cubicBezTo>
                      <a:pt x="173" y="174"/>
                      <a:pt x="172" y="170"/>
                      <a:pt x="169" y="163"/>
                    </a:cubicBezTo>
                    <a:moveTo>
                      <a:pt x="52" y="111"/>
                    </a:moveTo>
                    <a:cubicBezTo>
                      <a:pt x="77" y="37"/>
                      <a:pt x="77" y="37"/>
                      <a:pt x="77" y="37"/>
                    </a:cubicBezTo>
                    <a:cubicBezTo>
                      <a:pt x="101" y="111"/>
                      <a:pt x="101" y="111"/>
                      <a:pt x="101" y="111"/>
                    </a:cubicBezTo>
                    <a:lnTo>
                      <a:pt x="52" y="111"/>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9" name="Freeform 11"/>
              <p:cNvSpPr>
                <a:spLocks noEditPoints="1"/>
              </p:cNvSpPr>
              <p:nvPr userDrawn="1"/>
            </p:nvSpPr>
            <p:spPr bwMode="black">
              <a:xfrm>
                <a:off x="6337301" y="1758951"/>
                <a:ext cx="222250" cy="220663"/>
              </a:xfrm>
              <a:custGeom>
                <a:avLst/>
                <a:gdLst/>
                <a:ahLst/>
                <a:cxnLst>
                  <a:cxn ang="0">
                    <a:pos x="72" y="143"/>
                  </a:cxn>
                  <a:cxn ang="0">
                    <a:pos x="144" y="69"/>
                  </a:cxn>
                  <a:cxn ang="0">
                    <a:pos x="73" y="0"/>
                  </a:cxn>
                  <a:cxn ang="0">
                    <a:pos x="0" y="75"/>
                  </a:cxn>
                  <a:cxn ang="0">
                    <a:pos x="72" y="143"/>
                  </a:cxn>
                  <a:cxn ang="0">
                    <a:pos x="73" y="118"/>
                  </a:cxn>
                  <a:cxn ang="0">
                    <a:pos x="51" y="71"/>
                  </a:cxn>
                  <a:cxn ang="0">
                    <a:pos x="73" y="25"/>
                  </a:cxn>
                  <a:cxn ang="0">
                    <a:pos x="94" y="73"/>
                  </a:cxn>
                  <a:cxn ang="0">
                    <a:pos x="73" y="118"/>
                  </a:cxn>
                </a:cxnLst>
                <a:rect l="0" t="0" r="r" b="b"/>
                <a:pathLst>
                  <a:path w="144" h="143">
                    <a:moveTo>
                      <a:pt x="72" y="143"/>
                    </a:moveTo>
                    <a:cubicBezTo>
                      <a:pt x="111" y="143"/>
                      <a:pt x="144" y="115"/>
                      <a:pt x="144" y="69"/>
                    </a:cubicBezTo>
                    <a:cubicBezTo>
                      <a:pt x="144" y="29"/>
                      <a:pt x="113" y="0"/>
                      <a:pt x="73" y="0"/>
                    </a:cubicBezTo>
                    <a:cubicBezTo>
                      <a:pt x="33" y="0"/>
                      <a:pt x="0" y="29"/>
                      <a:pt x="0" y="75"/>
                    </a:cubicBezTo>
                    <a:cubicBezTo>
                      <a:pt x="0" y="116"/>
                      <a:pt x="33" y="143"/>
                      <a:pt x="72" y="143"/>
                    </a:cubicBezTo>
                    <a:moveTo>
                      <a:pt x="73" y="118"/>
                    </a:moveTo>
                    <a:cubicBezTo>
                      <a:pt x="57" y="118"/>
                      <a:pt x="51" y="100"/>
                      <a:pt x="51" y="71"/>
                    </a:cubicBezTo>
                    <a:cubicBezTo>
                      <a:pt x="51" y="43"/>
                      <a:pt x="57" y="25"/>
                      <a:pt x="73" y="25"/>
                    </a:cubicBezTo>
                    <a:cubicBezTo>
                      <a:pt x="89" y="25"/>
                      <a:pt x="94" y="44"/>
                      <a:pt x="94" y="73"/>
                    </a:cubicBezTo>
                    <a:cubicBezTo>
                      <a:pt x="94" y="100"/>
                      <a:pt x="89" y="118"/>
                      <a:pt x="73" y="118"/>
                    </a:cubicBezTo>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0" name="Freeform 12"/>
              <p:cNvSpPr>
                <a:spLocks/>
              </p:cNvSpPr>
              <p:nvPr userDrawn="1"/>
            </p:nvSpPr>
            <p:spPr bwMode="black">
              <a:xfrm>
                <a:off x="6592888" y="1701801"/>
                <a:ext cx="238125" cy="273050"/>
              </a:xfrm>
              <a:custGeom>
                <a:avLst/>
                <a:gdLst/>
                <a:ahLst/>
                <a:cxnLst>
                  <a:cxn ang="0">
                    <a:pos x="0" y="177"/>
                  </a:cxn>
                  <a:cxn ang="0">
                    <a:pos x="29" y="177"/>
                  </a:cxn>
                  <a:cxn ang="0">
                    <a:pos x="29" y="64"/>
                  </a:cxn>
                  <a:cxn ang="0">
                    <a:pos x="104" y="154"/>
                  </a:cxn>
                  <a:cxn ang="0">
                    <a:pos x="132" y="177"/>
                  </a:cxn>
                  <a:cxn ang="0">
                    <a:pos x="154" y="177"/>
                  </a:cxn>
                  <a:cxn ang="0">
                    <a:pos x="154" y="15"/>
                  </a:cxn>
                  <a:cxn ang="0">
                    <a:pos x="138" y="0"/>
                  </a:cxn>
                  <a:cxn ang="0">
                    <a:pos x="125" y="0"/>
                  </a:cxn>
                  <a:cxn ang="0">
                    <a:pos x="125" y="106"/>
                  </a:cxn>
                  <a:cxn ang="0">
                    <a:pos x="53" y="21"/>
                  </a:cxn>
                  <a:cxn ang="0">
                    <a:pos x="21" y="0"/>
                  </a:cxn>
                  <a:cxn ang="0">
                    <a:pos x="0" y="0"/>
                  </a:cxn>
                  <a:cxn ang="0">
                    <a:pos x="0" y="177"/>
                  </a:cxn>
                </a:cxnLst>
                <a:rect l="0" t="0" r="r" b="b"/>
                <a:pathLst>
                  <a:path w="154" h="177">
                    <a:moveTo>
                      <a:pt x="0" y="177"/>
                    </a:moveTo>
                    <a:cubicBezTo>
                      <a:pt x="29" y="177"/>
                      <a:pt x="29" y="177"/>
                      <a:pt x="29" y="177"/>
                    </a:cubicBezTo>
                    <a:cubicBezTo>
                      <a:pt x="29" y="64"/>
                      <a:pt x="29" y="64"/>
                      <a:pt x="29" y="64"/>
                    </a:cubicBezTo>
                    <a:cubicBezTo>
                      <a:pt x="104" y="154"/>
                      <a:pt x="104" y="154"/>
                      <a:pt x="104" y="154"/>
                    </a:cubicBezTo>
                    <a:cubicBezTo>
                      <a:pt x="114" y="167"/>
                      <a:pt x="121" y="177"/>
                      <a:pt x="132" y="177"/>
                    </a:cubicBezTo>
                    <a:cubicBezTo>
                      <a:pt x="154" y="177"/>
                      <a:pt x="154" y="177"/>
                      <a:pt x="154" y="177"/>
                    </a:cubicBezTo>
                    <a:cubicBezTo>
                      <a:pt x="154" y="15"/>
                      <a:pt x="154" y="15"/>
                      <a:pt x="154" y="15"/>
                    </a:cubicBezTo>
                    <a:cubicBezTo>
                      <a:pt x="154" y="6"/>
                      <a:pt x="147" y="0"/>
                      <a:pt x="138" y="0"/>
                    </a:cubicBezTo>
                    <a:cubicBezTo>
                      <a:pt x="125" y="0"/>
                      <a:pt x="125" y="0"/>
                      <a:pt x="125" y="0"/>
                    </a:cubicBezTo>
                    <a:cubicBezTo>
                      <a:pt x="125" y="106"/>
                      <a:pt x="125" y="106"/>
                      <a:pt x="125" y="106"/>
                    </a:cubicBezTo>
                    <a:cubicBezTo>
                      <a:pt x="53" y="21"/>
                      <a:pt x="53" y="21"/>
                      <a:pt x="53" y="21"/>
                    </a:cubicBezTo>
                    <a:cubicBezTo>
                      <a:pt x="42" y="8"/>
                      <a:pt x="37" y="0"/>
                      <a:pt x="21" y="0"/>
                    </a:cubicBezTo>
                    <a:cubicBezTo>
                      <a:pt x="0" y="0"/>
                      <a:pt x="0" y="0"/>
                      <a:pt x="0" y="0"/>
                    </a:cubicBezTo>
                    <a:lnTo>
                      <a:pt x="0" y="177"/>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1" name="Freeform 13"/>
              <p:cNvSpPr>
                <a:spLocks noEditPoints="1"/>
              </p:cNvSpPr>
              <p:nvPr userDrawn="1"/>
            </p:nvSpPr>
            <p:spPr bwMode="black">
              <a:xfrm>
                <a:off x="6861176" y="1758951"/>
                <a:ext cx="222250" cy="220663"/>
              </a:xfrm>
              <a:custGeom>
                <a:avLst/>
                <a:gdLst/>
                <a:ahLst/>
                <a:cxnLst>
                  <a:cxn ang="0">
                    <a:pos x="72" y="143"/>
                  </a:cxn>
                  <a:cxn ang="0">
                    <a:pos x="144" y="69"/>
                  </a:cxn>
                  <a:cxn ang="0">
                    <a:pos x="72" y="0"/>
                  </a:cxn>
                  <a:cxn ang="0">
                    <a:pos x="0" y="75"/>
                  </a:cxn>
                  <a:cxn ang="0">
                    <a:pos x="72" y="143"/>
                  </a:cxn>
                  <a:cxn ang="0">
                    <a:pos x="72" y="118"/>
                  </a:cxn>
                  <a:cxn ang="0">
                    <a:pos x="50" y="71"/>
                  </a:cxn>
                  <a:cxn ang="0">
                    <a:pos x="72" y="25"/>
                  </a:cxn>
                  <a:cxn ang="0">
                    <a:pos x="93" y="73"/>
                  </a:cxn>
                  <a:cxn ang="0">
                    <a:pos x="72" y="118"/>
                  </a:cxn>
                </a:cxnLst>
                <a:rect l="0" t="0" r="r" b="b"/>
                <a:pathLst>
                  <a:path w="144" h="143">
                    <a:moveTo>
                      <a:pt x="72" y="143"/>
                    </a:moveTo>
                    <a:cubicBezTo>
                      <a:pt x="111" y="143"/>
                      <a:pt x="144" y="115"/>
                      <a:pt x="144" y="69"/>
                    </a:cubicBezTo>
                    <a:cubicBezTo>
                      <a:pt x="144" y="29"/>
                      <a:pt x="112" y="0"/>
                      <a:pt x="72" y="0"/>
                    </a:cubicBezTo>
                    <a:cubicBezTo>
                      <a:pt x="33" y="0"/>
                      <a:pt x="0" y="29"/>
                      <a:pt x="0" y="75"/>
                    </a:cubicBezTo>
                    <a:cubicBezTo>
                      <a:pt x="0" y="116"/>
                      <a:pt x="33" y="143"/>
                      <a:pt x="72" y="143"/>
                    </a:cubicBezTo>
                    <a:moveTo>
                      <a:pt x="72" y="118"/>
                    </a:moveTo>
                    <a:cubicBezTo>
                      <a:pt x="56" y="118"/>
                      <a:pt x="50" y="100"/>
                      <a:pt x="50" y="71"/>
                    </a:cubicBezTo>
                    <a:cubicBezTo>
                      <a:pt x="50" y="43"/>
                      <a:pt x="56" y="25"/>
                      <a:pt x="72" y="25"/>
                    </a:cubicBezTo>
                    <a:cubicBezTo>
                      <a:pt x="88" y="25"/>
                      <a:pt x="93" y="45"/>
                      <a:pt x="93" y="73"/>
                    </a:cubicBezTo>
                    <a:cubicBezTo>
                      <a:pt x="93" y="100"/>
                      <a:pt x="88" y="118"/>
                      <a:pt x="72" y="118"/>
                    </a:cubicBezTo>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2" name="Freeform 14"/>
              <p:cNvSpPr>
                <a:spLocks noEditPoints="1"/>
              </p:cNvSpPr>
              <p:nvPr userDrawn="1"/>
            </p:nvSpPr>
            <p:spPr bwMode="black">
              <a:xfrm>
                <a:off x="7350126" y="1760538"/>
                <a:ext cx="206375" cy="219075"/>
              </a:xfrm>
              <a:custGeom>
                <a:avLst/>
                <a:gdLst/>
                <a:ahLst/>
                <a:cxnLst>
                  <a:cxn ang="0">
                    <a:pos x="134" y="73"/>
                  </a:cxn>
                  <a:cxn ang="0">
                    <a:pos x="135" y="57"/>
                  </a:cxn>
                  <a:cxn ang="0">
                    <a:pos x="70" y="0"/>
                  </a:cxn>
                  <a:cxn ang="0">
                    <a:pos x="0" y="71"/>
                  </a:cxn>
                  <a:cxn ang="0">
                    <a:pos x="69" y="142"/>
                  </a:cxn>
                  <a:cxn ang="0">
                    <a:pos x="128" y="99"/>
                  </a:cxn>
                  <a:cxn ang="0">
                    <a:pos x="89" y="109"/>
                  </a:cxn>
                  <a:cxn ang="0">
                    <a:pos x="47" y="73"/>
                  </a:cxn>
                  <a:cxn ang="0">
                    <a:pos x="134" y="73"/>
                  </a:cxn>
                  <a:cxn ang="0">
                    <a:pos x="47" y="54"/>
                  </a:cxn>
                  <a:cxn ang="0">
                    <a:pos x="70" y="22"/>
                  </a:cxn>
                  <a:cxn ang="0">
                    <a:pos x="92" y="54"/>
                  </a:cxn>
                  <a:cxn ang="0">
                    <a:pos x="47" y="54"/>
                  </a:cxn>
                </a:cxnLst>
                <a:rect l="0" t="0" r="r" b="b"/>
                <a:pathLst>
                  <a:path w="135" h="142">
                    <a:moveTo>
                      <a:pt x="134" y="73"/>
                    </a:moveTo>
                    <a:cubicBezTo>
                      <a:pt x="135" y="68"/>
                      <a:pt x="135" y="62"/>
                      <a:pt x="135" y="57"/>
                    </a:cubicBezTo>
                    <a:cubicBezTo>
                      <a:pt x="135" y="25"/>
                      <a:pt x="111" y="0"/>
                      <a:pt x="70" y="0"/>
                    </a:cubicBezTo>
                    <a:cubicBezTo>
                      <a:pt x="30" y="0"/>
                      <a:pt x="0" y="28"/>
                      <a:pt x="0" y="71"/>
                    </a:cubicBezTo>
                    <a:cubicBezTo>
                      <a:pt x="0" y="113"/>
                      <a:pt x="26" y="142"/>
                      <a:pt x="69" y="142"/>
                    </a:cubicBezTo>
                    <a:cubicBezTo>
                      <a:pt x="111" y="142"/>
                      <a:pt x="127" y="120"/>
                      <a:pt x="128" y="99"/>
                    </a:cubicBezTo>
                    <a:cubicBezTo>
                      <a:pt x="118" y="105"/>
                      <a:pt x="104" y="109"/>
                      <a:pt x="89" y="109"/>
                    </a:cubicBezTo>
                    <a:cubicBezTo>
                      <a:pt x="65" y="109"/>
                      <a:pt x="50" y="95"/>
                      <a:pt x="47" y="73"/>
                    </a:cubicBezTo>
                    <a:lnTo>
                      <a:pt x="134" y="73"/>
                    </a:lnTo>
                    <a:close/>
                    <a:moveTo>
                      <a:pt x="47" y="54"/>
                    </a:moveTo>
                    <a:cubicBezTo>
                      <a:pt x="49" y="35"/>
                      <a:pt x="57" y="22"/>
                      <a:pt x="70" y="22"/>
                    </a:cubicBezTo>
                    <a:cubicBezTo>
                      <a:pt x="88" y="22"/>
                      <a:pt x="92" y="54"/>
                      <a:pt x="92" y="54"/>
                    </a:cubicBezTo>
                    <a:lnTo>
                      <a:pt x="47" y="54"/>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3" name="Freeform 15"/>
              <p:cNvSpPr>
                <a:spLocks noEditPoints="1"/>
              </p:cNvSpPr>
              <p:nvPr userDrawn="1"/>
            </p:nvSpPr>
            <p:spPr bwMode="black">
              <a:xfrm>
                <a:off x="7113588" y="1679576"/>
                <a:ext cx="211138" cy="295275"/>
              </a:xfrm>
              <a:custGeom>
                <a:avLst/>
                <a:gdLst/>
                <a:ahLst/>
                <a:cxnLst>
                  <a:cxn ang="0">
                    <a:pos x="83" y="53"/>
                  </a:cxn>
                  <a:cxn ang="0">
                    <a:pos x="47" y="65"/>
                  </a:cxn>
                  <a:cxn ang="0">
                    <a:pos x="47" y="28"/>
                  </a:cxn>
                  <a:cxn ang="0">
                    <a:pos x="18" y="0"/>
                  </a:cxn>
                  <a:cxn ang="0">
                    <a:pos x="0" y="0"/>
                  </a:cxn>
                  <a:cxn ang="0">
                    <a:pos x="0" y="191"/>
                  </a:cxn>
                  <a:cxn ang="0">
                    <a:pos x="55" y="191"/>
                  </a:cxn>
                  <a:cxn ang="0">
                    <a:pos x="137" y="112"/>
                  </a:cxn>
                  <a:cxn ang="0">
                    <a:pos x="83" y="53"/>
                  </a:cxn>
                  <a:cxn ang="0">
                    <a:pos x="54" y="168"/>
                  </a:cxn>
                  <a:cxn ang="0">
                    <a:pos x="47" y="168"/>
                  </a:cxn>
                  <a:cxn ang="0">
                    <a:pos x="47" y="80"/>
                  </a:cxn>
                  <a:cxn ang="0">
                    <a:pos x="57" y="80"/>
                  </a:cxn>
                  <a:cxn ang="0">
                    <a:pos x="88" y="118"/>
                  </a:cxn>
                  <a:cxn ang="0">
                    <a:pos x="54" y="168"/>
                  </a:cxn>
                </a:cxnLst>
                <a:rect l="0" t="0" r="r" b="b"/>
                <a:pathLst>
                  <a:path w="137" h="191">
                    <a:moveTo>
                      <a:pt x="83" y="53"/>
                    </a:moveTo>
                    <a:cubicBezTo>
                      <a:pt x="67" y="53"/>
                      <a:pt x="53" y="59"/>
                      <a:pt x="47" y="65"/>
                    </a:cubicBezTo>
                    <a:cubicBezTo>
                      <a:pt x="47" y="28"/>
                      <a:pt x="47" y="28"/>
                      <a:pt x="47" y="28"/>
                    </a:cubicBezTo>
                    <a:cubicBezTo>
                      <a:pt x="47" y="11"/>
                      <a:pt x="35" y="0"/>
                      <a:pt x="18" y="0"/>
                    </a:cubicBezTo>
                    <a:cubicBezTo>
                      <a:pt x="0" y="0"/>
                      <a:pt x="0" y="0"/>
                      <a:pt x="0" y="0"/>
                    </a:cubicBezTo>
                    <a:cubicBezTo>
                      <a:pt x="0" y="191"/>
                      <a:pt x="0" y="191"/>
                      <a:pt x="0" y="191"/>
                    </a:cubicBezTo>
                    <a:cubicBezTo>
                      <a:pt x="55" y="191"/>
                      <a:pt x="55" y="191"/>
                      <a:pt x="55" y="191"/>
                    </a:cubicBezTo>
                    <a:cubicBezTo>
                      <a:pt x="107" y="191"/>
                      <a:pt x="137" y="163"/>
                      <a:pt x="137" y="112"/>
                    </a:cubicBezTo>
                    <a:cubicBezTo>
                      <a:pt x="137" y="78"/>
                      <a:pt x="113" y="53"/>
                      <a:pt x="83" y="53"/>
                    </a:cubicBezTo>
                    <a:moveTo>
                      <a:pt x="54" y="168"/>
                    </a:moveTo>
                    <a:cubicBezTo>
                      <a:pt x="47" y="168"/>
                      <a:pt x="47" y="168"/>
                      <a:pt x="47" y="168"/>
                    </a:cubicBezTo>
                    <a:cubicBezTo>
                      <a:pt x="47" y="80"/>
                      <a:pt x="47" y="80"/>
                      <a:pt x="47" y="80"/>
                    </a:cubicBezTo>
                    <a:cubicBezTo>
                      <a:pt x="50" y="80"/>
                      <a:pt x="52" y="80"/>
                      <a:pt x="57" y="80"/>
                    </a:cubicBezTo>
                    <a:cubicBezTo>
                      <a:pt x="75" y="80"/>
                      <a:pt x="88" y="96"/>
                      <a:pt x="88" y="118"/>
                    </a:cubicBezTo>
                    <a:cubicBezTo>
                      <a:pt x="88" y="151"/>
                      <a:pt x="76" y="168"/>
                      <a:pt x="54" y="168"/>
                    </a:cubicBezTo>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4" name="Freeform 16"/>
              <p:cNvSpPr>
                <a:spLocks/>
              </p:cNvSpPr>
              <p:nvPr userDrawn="1"/>
            </p:nvSpPr>
            <p:spPr bwMode="black">
              <a:xfrm>
                <a:off x="7588251" y="1679576"/>
                <a:ext cx="69850" cy="295275"/>
              </a:xfrm>
              <a:custGeom>
                <a:avLst/>
                <a:gdLst/>
                <a:ahLst/>
                <a:cxnLst>
                  <a:cxn ang="0">
                    <a:pos x="0" y="191"/>
                  </a:cxn>
                  <a:cxn ang="0">
                    <a:pos x="46" y="191"/>
                  </a:cxn>
                  <a:cxn ang="0">
                    <a:pos x="46" y="28"/>
                  </a:cxn>
                  <a:cxn ang="0">
                    <a:pos x="17" y="0"/>
                  </a:cxn>
                  <a:cxn ang="0">
                    <a:pos x="0" y="0"/>
                  </a:cxn>
                  <a:cxn ang="0">
                    <a:pos x="0" y="191"/>
                  </a:cxn>
                </a:cxnLst>
                <a:rect l="0" t="0" r="r" b="b"/>
                <a:pathLst>
                  <a:path w="46" h="191">
                    <a:moveTo>
                      <a:pt x="0" y="191"/>
                    </a:moveTo>
                    <a:cubicBezTo>
                      <a:pt x="46" y="191"/>
                      <a:pt x="46" y="191"/>
                      <a:pt x="46" y="191"/>
                    </a:cubicBezTo>
                    <a:cubicBezTo>
                      <a:pt x="46" y="28"/>
                      <a:pt x="46" y="28"/>
                      <a:pt x="46" y="28"/>
                    </a:cubicBezTo>
                    <a:cubicBezTo>
                      <a:pt x="46" y="11"/>
                      <a:pt x="34" y="0"/>
                      <a:pt x="17" y="0"/>
                    </a:cubicBezTo>
                    <a:cubicBezTo>
                      <a:pt x="0" y="0"/>
                      <a:pt x="0" y="0"/>
                      <a:pt x="0" y="0"/>
                    </a:cubicBezTo>
                    <a:lnTo>
                      <a:pt x="0" y="191"/>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64" name="Group 63"/>
          <p:cNvGrpSpPr/>
          <p:nvPr userDrawn="1"/>
        </p:nvGrpSpPr>
        <p:grpSpPr bwMode="gray">
          <a:xfrm>
            <a:off x="-2338348" y="0"/>
            <a:ext cx="2059035" cy="4063864"/>
            <a:chOff x="-3298560" y="0"/>
            <a:chExt cx="2059035" cy="4063864"/>
          </a:xfrm>
        </p:grpSpPr>
        <p:sp>
          <p:nvSpPr>
            <p:cNvPr id="114" name="TextBox 113"/>
            <p:cNvSpPr txBox="1"/>
            <p:nvPr userDrawn="1"/>
          </p:nvSpPr>
          <p:spPr bwMode="gray">
            <a:xfrm>
              <a:off x="-1960876" y="11956"/>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115" name="Rectangle 114"/>
            <p:cNvSpPr/>
            <p:nvPr userDrawn="1"/>
          </p:nvSpPr>
          <p:spPr bwMode="gray">
            <a:xfrm>
              <a:off x="-2217425" y="0"/>
              <a:ext cx="1778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6" name="Rectangle 115"/>
            <p:cNvSpPr/>
            <p:nvPr userDrawn="1"/>
          </p:nvSpPr>
          <p:spPr bwMode="gray">
            <a:xfrm>
              <a:off x="-2217425" y="228592"/>
              <a:ext cx="177800" cy="17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7" name="Rectangle 116"/>
            <p:cNvSpPr/>
            <p:nvPr userDrawn="1"/>
          </p:nvSpPr>
          <p:spPr bwMode="gray">
            <a:xfrm>
              <a:off x="-2217425" y="457184"/>
              <a:ext cx="177800" cy="177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8" name="Rectangle 117"/>
            <p:cNvSpPr/>
            <p:nvPr userDrawn="1"/>
          </p:nvSpPr>
          <p:spPr bwMode="gray">
            <a:xfrm>
              <a:off x="-2217425" y="1142960"/>
              <a:ext cx="177800" cy="17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9" name="Rectangle 118"/>
            <p:cNvSpPr/>
            <p:nvPr userDrawn="1"/>
          </p:nvSpPr>
          <p:spPr bwMode="gray">
            <a:xfrm>
              <a:off x="-2217425" y="1371552"/>
              <a:ext cx="177800" cy="17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0" name="Rectangle 119"/>
            <p:cNvSpPr/>
            <p:nvPr userDrawn="1"/>
          </p:nvSpPr>
          <p:spPr bwMode="gray">
            <a:xfrm>
              <a:off x="-2217425" y="1600144"/>
              <a:ext cx="177800" cy="177800"/>
            </a:xfrm>
            <a:prstGeom prst="rect">
              <a:avLst/>
            </a:prstGeom>
            <a:solidFill>
              <a:srgbClr val="009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1" name="Rectangle 120"/>
            <p:cNvSpPr/>
            <p:nvPr userDrawn="1"/>
          </p:nvSpPr>
          <p:spPr bwMode="gray">
            <a:xfrm>
              <a:off x="-2217425" y="1828736"/>
              <a:ext cx="177800" cy="177800"/>
            </a:xfrm>
            <a:prstGeom prst="rect">
              <a:avLst/>
            </a:prstGeom>
            <a:solidFill>
              <a:srgbClr val="55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2" name="Rectangle 121"/>
            <p:cNvSpPr/>
            <p:nvPr userDrawn="1"/>
          </p:nvSpPr>
          <p:spPr bwMode="gray">
            <a:xfrm>
              <a:off x="-2217425" y="2057328"/>
              <a:ext cx="177800" cy="177800"/>
            </a:xfrm>
            <a:prstGeom prst="rect">
              <a:avLst/>
            </a:prstGeom>
            <a:solidFill>
              <a:srgbClr val="446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3" name="Rectangle 122"/>
            <p:cNvSpPr/>
            <p:nvPr userDrawn="1"/>
          </p:nvSpPr>
          <p:spPr bwMode="gray">
            <a:xfrm>
              <a:off x="-2217425" y="2285920"/>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4" name="TextBox 123"/>
            <p:cNvSpPr txBox="1"/>
            <p:nvPr userDrawn="1"/>
          </p:nvSpPr>
          <p:spPr bwMode="gray">
            <a:xfrm>
              <a:off x="-1960876" y="2297876"/>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125" name="TextBox 124"/>
            <p:cNvSpPr txBox="1"/>
            <p:nvPr userDrawn="1"/>
          </p:nvSpPr>
          <p:spPr bwMode="gray">
            <a:xfrm>
              <a:off x="-1960876" y="2069284"/>
              <a:ext cx="721351" cy="153888"/>
            </a:xfrm>
            <a:prstGeom prst="rect">
              <a:avLst/>
            </a:prstGeom>
            <a:noFill/>
          </p:spPr>
          <p:txBody>
            <a:bodyPr wrap="none" lIns="0" tIns="0" rIns="0" bIns="0" rtlCol="0">
              <a:spAutoFit/>
            </a:bodyPr>
            <a:lstStyle/>
            <a:p>
              <a:r>
                <a:rPr lang="en-US" sz="1000" smtClean="0">
                  <a:solidFill>
                    <a:srgbClr val="000000"/>
                  </a:solidFill>
                </a:rPr>
                <a:t>068-105-125</a:t>
              </a:r>
            </a:p>
          </p:txBody>
        </p:sp>
        <p:sp>
          <p:nvSpPr>
            <p:cNvPr id="126" name="TextBox 125"/>
            <p:cNvSpPr txBox="1"/>
            <p:nvPr userDrawn="1"/>
          </p:nvSpPr>
          <p:spPr bwMode="gray">
            <a:xfrm>
              <a:off x="-1960876" y="1840692"/>
              <a:ext cx="721351" cy="153888"/>
            </a:xfrm>
            <a:prstGeom prst="rect">
              <a:avLst/>
            </a:prstGeom>
            <a:noFill/>
          </p:spPr>
          <p:txBody>
            <a:bodyPr wrap="none" lIns="0" tIns="0" rIns="0" bIns="0" rtlCol="0">
              <a:spAutoFit/>
            </a:bodyPr>
            <a:lstStyle/>
            <a:p>
              <a:r>
                <a:rPr lang="en-US" sz="1000" smtClean="0">
                  <a:solidFill>
                    <a:srgbClr val="000000"/>
                  </a:solidFill>
                </a:rPr>
                <a:t>085-190-207</a:t>
              </a:r>
            </a:p>
          </p:txBody>
        </p:sp>
        <p:sp>
          <p:nvSpPr>
            <p:cNvPr id="127" name="TextBox 126"/>
            <p:cNvSpPr txBox="1"/>
            <p:nvPr userDrawn="1"/>
          </p:nvSpPr>
          <p:spPr bwMode="gray">
            <a:xfrm>
              <a:off x="-1960876" y="1612100"/>
              <a:ext cx="721351" cy="153888"/>
            </a:xfrm>
            <a:prstGeom prst="rect">
              <a:avLst/>
            </a:prstGeom>
            <a:noFill/>
          </p:spPr>
          <p:txBody>
            <a:bodyPr wrap="none" lIns="0" tIns="0" rIns="0" bIns="0" rtlCol="0">
              <a:spAutoFit/>
            </a:bodyPr>
            <a:lstStyle/>
            <a:p>
              <a:r>
                <a:rPr lang="en-US" sz="1000" smtClean="0">
                  <a:solidFill>
                    <a:srgbClr val="000000"/>
                  </a:solidFill>
                </a:rPr>
                <a:t>000-146-187</a:t>
              </a:r>
            </a:p>
          </p:txBody>
        </p:sp>
        <p:sp>
          <p:nvSpPr>
            <p:cNvPr id="128" name="TextBox 127"/>
            <p:cNvSpPr txBox="1"/>
            <p:nvPr userDrawn="1"/>
          </p:nvSpPr>
          <p:spPr bwMode="gray">
            <a:xfrm>
              <a:off x="-1960876" y="1383508"/>
              <a:ext cx="721351" cy="153888"/>
            </a:xfrm>
            <a:prstGeom prst="rect">
              <a:avLst/>
            </a:prstGeom>
            <a:noFill/>
          </p:spPr>
          <p:txBody>
            <a:bodyPr wrap="none" lIns="0" tIns="0" rIns="0" bIns="0" rtlCol="0">
              <a:spAutoFit/>
            </a:bodyPr>
            <a:lstStyle/>
            <a:p>
              <a:r>
                <a:rPr lang="en-US" sz="1000" dirty="0" smtClean="0">
                  <a:solidFill>
                    <a:srgbClr val="000000"/>
                  </a:solidFill>
                </a:rPr>
                <a:t>000-139-197</a:t>
              </a:r>
            </a:p>
          </p:txBody>
        </p:sp>
        <p:sp>
          <p:nvSpPr>
            <p:cNvPr id="129" name="TextBox 128"/>
            <p:cNvSpPr txBox="1"/>
            <p:nvPr userDrawn="1"/>
          </p:nvSpPr>
          <p:spPr bwMode="gray">
            <a:xfrm>
              <a:off x="-1960876" y="1154916"/>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130" name="TextBox 129"/>
            <p:cNvSpPr txBox="1"/>
            <p:nvPr userDrawn="1"/>
          </p:nvSpPr>
          <p:spPr bwMode="gray">
            <a:xfrm>
              <a:off x="-1960876" y="469140"/>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131" name="TextBox 130"/>
            <p:cNvSpPr txBox="1"/>
            <p:nvPr userDrawn="1"/>
          </p:nvSpPr>
          <p:spPr bwMode="gray">
            <a:xfrm>
              <a:off x="-1960876" y="240548"/>
              <a:ext cx="721351" cy="153888"/>
            </a:xfrm>
            <a:prstGeom prst="rect">
              <a:avLst/>
            </a:prstGeom>
            <a:noFill/>
          </p:spPr>
          <p:txBody>
            <a:bodyPr wrap="none" lIns="0" tIns="0" rIns="0" bIns="0" rtlCol="0">
              <a:spAutoFit/>
            </a:bodyPr>
            <a:lstStyle/>
            <a:p>
              <a:r>
                <a:rPr lang="en-US" sz="1000" smtClean="0">
                  <a:solidFill>
                    <a:srgbClr val="000000"/>
                  </a:solidFill>
                </a:rPr>
                <a:t>000-000-000</a:t>
              </a:r>
            </a:p>
          </p:txBody>
        </p:sp>
        <p:sp>
          <p:nvSpPr>
            <p:cNvPr id="132" name="Rectangle 131"/>
            <p:cNvSpPr/>
            <p:nvPr userDrawn="1"/>
          </p:nvSpPr>
          <p:spPr bwMode="gray">
            <a:xfrm>
              <a:off x="-2217425" y="685776"/>
              <a:ext cx="177800" cy="177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3" name="TextBox 132"/>
            <p:cNvSpPr txBox="1"/>
            <p:nvPr userDrawn="1"/>
          </p:nvSpPr>
          <p:spPr bwMode="gray">
            <a:xfrm>
              <a:off x="-1960876" y="697732"/>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134" name="Rectangle 133"/>
            <p:cNvSpPr/>
            <p:nvPr userDrawn="1"/>
          </p:nvSpPr>
          <p:spPr bwMode="gray">
            <a:xfrm>
              <a:off x="-2217425" y="2743104"/>
              <a:ext cx="177800" cy="177800"/>
            </a:xfrm>
            <a:prstGeom prst="rect">
              <a:avLst/>
            </a:prstGeom>
            <a:solidFill>
              <a:srgbClr val="008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5" name="TextBox 134"/>
            <p:cNvSpPr txBox="1"/>
            <p:nvPr userDrawn="1"/>
          </p:nvSpPr>
          <p:spPr bwMode="gray">
            <a:xfrm>
              <a:off x="-1960876" y="2755060"/>
              <a:ext cx="721351" cy="153888"/>
            </a:xfrm>
            <a:prstGeom prst="rect">
              <a:avLst/>
            </a:prstGeom>
            <a:noFill/>
          </p:spPr>
          <p:txBody>
            <a:bodyPr wrap="none" lIns="0" tIns="0" rIns="0" bIns="0" rtlCol="0">
              <a:spAutoFit/>
            </a:bodyPr>
            <a:lstStyle/>
            <a:p>
              <a:r>
                <a:rPr lang="en-US" sz="1000" smtClean="0">
                  <a:solidFill>
                    <a:srgbClr val="000000"/>
                  </a:solidFill>
                </a:rPr>
                <a:t>000-139-197</a:t>
              </a:r>
            </a:p>
          </p:txBody>
        </p:sp>
        <p:sp>
          <p:nvSpPr>
            <p:cNvPr id="136" name="Rectangle 135"/>
            <p:cNvSpPr/>
            <p:nvPr userDrawn="1"/>
          </p:nvSpPr>
          <p:spPr bwMode="gray">
            <a:xfrm>
              <a:off x="-2217425" y="2971696"/>
              <a:ext cx="177800" cy="177800"/>
            </a:xfrm>
            <a:prstGeom prst="rect">
              <a:avLst/>
            </a:prstGeom>
            <a:solidFill>
              <a:srgbClr val="0051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7" name="TextBox 136"/>
            <p:cNvSpPr txBox="1"/>
            <p:nvPr userDrawn="1"/>
          </p:nvSpPr>
          <p:spPr bwMode="gray">
            <a:xfrm>
              <a:off x="-1960876" y="2983652"/>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138" name="Rectangle 137"/>
            <p:cNvSpPr/>
            <p:nvPr userDrawn="1"/>
          </p:nvSpPr>
          <p:spPr bwMode="gray">
            <a:xfrm>
              <a:off x="-2217425" y="3200288"/>
              <a:ext cx="177800" cy="177800"/>
            </a:xfrm>
            <a:prstGeom prst="rect">
              <a:avLst/>
            </a:prstGeom>
            <a:solidFill>
              <a:srgbClr val="868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9" name="TextBox 138"/>
            <p:cNvSpPr txBox="1"/>
            <p:nvPr userDrawn="1"/>
          </p:nvSpPr>
          <p:spPr bwMode="gray">
            <a:xfrm>
              <a:off x="-1960876" y="3212244"/>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140" name="Rectangle 139"/>
            <p:cNvSpPr/>
            <p:nvPr userDrawn="1"/>
          </p:nvSpPr>
          <p:spPr bwMode="gray">
            <a:xfrm>
              <a:off x="-2217425" y="3428880"/>
              <a:ext cx="177800" cy="177800"/>
            </a:xfrm>
            <a:prstGeom prst="rect">
              <a:avLst/>
            </a:prstGeom>
            <a:solidFill>
              <a:srgbClr val="B7B9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1" name="TextBox 140"/>
            <p:cNvSpPr txBox="1"/>
            <p:nvPr userDrawn="1"/>
          </p:nvSpPr>
          <p:spPr bwMode="gray">
            <a:xfrm>
              <a:off x="-1960876" y="3440836"/>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142" name="Rectangle 141"/>
            <p:cNvSpPr/>
            <p:nvPr userDrawn="1"/>
          </p:nvSpPr>
          <p:spPr bwMode="gray">
            <a:xfrm>
              <a:off x="-2217425" y="3657472"/>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3" name="TextBox 142"/>
            <p:cNvSpPr txBox="1"/>
            <p:nvPr userDrawn="1"/>
          </p:nvSpPr>
          <p:spPr bwMode="gray">
            <a:xfrm>
              <a:off x="-1960876" y="3669428"/>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144" name="Rectangle 143"/>
            <p:cNvSpPr/>
            <p:nvPr userDrawn="1"/>
          </p:nvSpPr>
          <p:spPr bwMode="gray">
            <a:xfrm>
              <a:off x="-2217425" y="3886064"/>
              <a:ext cx="177800" cy="1778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5" name="TextBox 144"/>
            <p:cNvSpPr txBox="1"/>
            <p:nvPr userDrawn="1"/>
          </p:nvSpPr>
          <p:spPr bwMode="gray">
            <a:xfrm>
              <a:off x="-1960876" y="3898020"/>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146" name="TextBox 145"/>
            <p:cNvSpPr txBox="1"/>
            <p:nvPr userDrawn="1"/>
          </p:nvSpPr>
          <p:spPr bwMode="gray">
            <a:xfrm>
              <a:off x="-3298560" y="11956"/>
              <a:ext cx="631583" cy="153888"/>
            </a:xfrm>
            <a:prstGeom prst="rect">
              <a:avLst/>
            </a:prstGeom>
            <a:noFill/>
          </p:spPr>
          <p:txBody>
            <a:bodyPr wrap="none" lIns="0" tIns="0" rIns="0" bIns="0" rtlCol="0">
              <a:spAutoFit/>
            </a:bodyPr>
            <a:lstStyle/>
            <a:p>
              <a:r>
                <a:rPr lang="en-US" sz="1000" smtClean="0">
                  <a:solidFill>
                    <a:srgbClr val="000000"/>
                  </a:solidFill>
                </a:rPr>
                <a:t>Text Bk D1</a:t>
              </a:r>
            </a:p>
          </p:txBody>
        </p:sp>
        <p:sp>
          <p:nvSpPr>
            <p:cNvPr id="147" name="TextBox 146"/>
            <p:cNvSpPr txBox="1"/>
            <p:nvPr userDrawn="1"/>
          </p:nvSpPr>
          <p:spPr bwMode="gray">
            <a:xfrm>
              <a:off x="-3298560" y="2297876"/>
              <a:ext cx="411972" cy="153888"/>
            </a:xfrm>
            <a:prstGeom prst="rect">
              <a:avLst/>
            </a:prstGeom>
            <a:noFill/>
          </p:spPr>
          <p:txBody>
            <a:bodyPr wrap="none" lIns="0" tIns="0" rIns="0" bIns="0" rtlCol="0">
              <a:spAutoFit/>
            </a:bodyPr>
            <a:lstStyle/>
            <a:p>
              <a:r>
                <a:rPr lang="en-US" sz="1000" dirty="0" smtClean="0">
                  <a:solidFill>
                    <a:srgbClr val="000000"/>
                  </a:solidFill>
                </a:rPr>
                <a:t>Color 6</a:t>
              </a:r>
            </a:p>
          </p:txBody>
        </p:sp>
        <p:sp>
          <p:nvSpPr>
            <p:cNvPr id="148" name="TextBox 147"/>
            <p:cNvSpPr txBox="1"/>
            <p:nvPr userDrawn="1"/>
          </p:nvSpPr>
          <p:spPr bwMode="gray">
            <a:xfrm>
              <a:off x="-3298560" y="2069284"/>
              <a:ext cx="411972" cy="153888"/>
            </a:xfrm>
            <a:prstGeom prst="rect">
              <a:avLst/>
            </a:prstGeom>
            <a:noFill/>
          </p:spPr>
          <p:txBody>
            <a:bodyPr wrap="none" lIns="0" tIns="0" rIns="0" bIns="0" rtlCol="0">
              <a:spAutoFit/>
            </a:bodyPr>
            <a:lstStyle/>
            <a:p>
              <a:r>
                <a:rPr lang="en-US" sz="1000" dirty="0" smtClean="0">
                  <a:solidFill>
                    <a:srgbClr val="000000"/>
                  </a:solidFill>
                </a:rPr>
                <a:t>Color 5</a:t>
              </a:r>
            </a:p>
          </p:txBody>
        </p:sp>
        <p:sp>
          <p:nvSpPr>
            <p:cNvPr id="149" name="TextBox 148"/>
            <p:cNvSpPr txBox="1"/>
            <p:nvPr userDrawn="1"/>
          </p:nvSpPr>
          <p:spPr bwMode="gray">
            <a:xfrm>
              <a:off x="-3298560" y="1840692"/>
              <a:ext cx="411972" cy="153888"/>
            </a:xfrm>
            <a:prstGeom prst="rect">
              <a:avLst/>
            </a:prstGeom>
            <a:noFill/>
          </p:spPr>
          <p:txBody>
            <a:bodyPr wrap="none" lIns="0" tIns="0" rIns="0" bIns="0" rtlCol="0">
              <a:spAutoFit/>
            </a:bodyPr>
            <a:lstStyle/>
            <a:p>
              <a:r>
                <a:rPr lang="en-US" sz="1000" dirty="0" smtClean="0">
                  <a:solidFill>
                    <a:srgbClr val="000000"/>
                  </a:solidFill>
                </a:rPr>
                <a:t>Color 4</a:t>
              </a:r>
            </a:p>
          </p:txBody>
        </p:sp>
        <p:sp>
          <p:nvSpPr>
            <p:cNvPr id="150" name="TextBox 149"/>
            <p:cNvSpPr txBox="1"/>
            <p:nvPr userDrawn="1"/>
          </p:nvSpPr>
          <p:spPr bwMode="gray">
            <a:xfrm>
              <a:off x="-3298560" y="1612100"/>
              <a:ext cx="411972" cy="153888"/>
            </a:xfrm>
            <a:prstGeom prst="rect">
              <a:avLst/>
            </a:prstGeom>
            <a:noFill/>
          </p:spPr>
          <p:txBody>
            <a:bodyPr wrap="none" lIns="0" tIns="0" rIns="0" bIns="0" rtlCol="0">
              <a:spAutoFit/>
            </a:bodyPr>
            <a:lstStyle/>
            <a:p>
              <a:r>
                <a:rPr lang="en-US" sz="1000" dirty="0" smtClean="0">
                  <a:solidFill>
                    <a:srgbClr val="000000"/>
                  </a:solidFill>
                </a:rPr>
                <a:t>Color 3</a:t>
              </a:r>
            </a:p>
          </p:txBody>
        </p:sp>
        <p:sp>
          <p:nvSpPr>
            <p:cNvPr id="151" name="TextBox 150"/>
            <p:cNvSpPr txBox="1"/>
            <p:nvPr userDrawn="1"/>
          </p:nvSpPr>
          <p:spPr bwMode="gray">
            <a:xfrm>
              <a:off x="-3298560" y="1383508"/>
              <a:ext cx="411972" cy="153888"/>
            </a:xfrm>
            <a:prstGeom prst="rect">
              <a:avLst/>
            </a:prstGeom>
            <a:noFill/>
          </p:spPr>
          <p:txBody>
            <a:bodyPr wrap="none" lIns="0" tIns="0" rIns="0" bIns="0" rtlCol="0">
              <a:spAutoFit/>
            </a:bodyPr>
            <a:lstStyle/>
            <a:p>
              <a:r>
                <a:rPr lang="en-US" sz="1000" dirty="0" smtClean="0">
                  <a:solidFill>
                    <a:srgbClr val="000000"/>
                  </a:solidFill>
                </a:rPr>
                <a:t>Color 2</a:t>
              </a:r>
            </a:p>
          </p:txBody>
        </p:sp>
        <p:sp>
          <p:nvSpPr>
            <p:cNvPr id="152" name="TextBox 151"/>
            <p:cNvSpPr txBox="1"/>
            <p:nvPr userDrawn="1"/>
          </p:nvSpPr>
          <p:spPr bwMode="gray">
            <a:xfrm>
              <a:off x="-3298560" y="1154916"/>
              <a:ext cx="411972" cy="153888"/>
            </a:xfrm>
            <a:prstGeom prst="rect">
              <a:avLst/>
            </a:prstGeom>
            <a:noFill/>
          </p:spPr>
          <p:txBody>
            <a:bodyPr wrap="none" lIns="0" tIns="0" rIns="0" bIns="0" rtlCol="0">
              <a:spAutoFit/>
            </a:bodyPr>
            <a:lstStyle/>
            <a:p>
              <a:r>
                <a:rPr lang="en-US" sz="1000" dirty="0" smtClean="0">
                  <a:solidFill>
                    <a:srgbClr val="000000"/>
                  </a:solidFill>
                </a:rPr>
                <a:t>Color 1</a:t>
              </a:r>
            </a:p>
          </p:txBody>
        </p:sp>
        <p:sp>
          <p:nvSpPr>
            <p:cNvPr id="153" name="TextBox 152"/>
            <p:cNvSpPr txBox="1"/>
            <p:nvPr userDrawn="1"/>
          </p:nvSpPr>
          <p:spPr bwMode="gray">
            <a:xfrm>
              <a:off x="-3298560" y="469140"/>
              <a:ext cx="631583" cy="153888"/>
            </a:xfrm>
            <a:prstGeom prst="rect">
              <a:avLst/>
            </a:prstGeom>
            <a:noFill/>
          </p:spPr>
          <p:txBody>
            <a:bodyPr wrap="none" lIns="0" tIns="0" rIns="0" bIns="0" rtlCol="0">
              <a:spAutoFit/>
            </a:bodyPr>
            <a:lstStyle/>
            <a:p>
              <a:r>
                <a:rPr lang="en-US" sz="1000" smtClean="0">
                  <a:solidFill>
                    <a:srgbClr val="000000"/>
                  </a:solidFill>
                </a:rPr>
                <a:t>Text Bk D2</a:t>
              </a:r>
            </a:p>
          </p:txBody>
        </p:sp>
        <p:sp>
          <p:nvSpPr>
            <p:cNvPr id="154" name="TextBox 153"/>
            <p:cNvSpPr txBox="1"/>
            <p:nvPr userDrawn="1"/>
          </p:nvSpPr>
          <p:spPr bwMode="gray">
            <a:xfrm>
              <a:off x="-3298560" y="240548"/>
              <a:ext cx="609141" cy="153888"/>
            </a:xfrm>
            <a:prstGeom prst="rect">
              <a:avLst/>
            </a:prstGeom>
            <a:noFill/>
          </p:spPr>
          <p:txBody>
            <a:bodyPr wrap="none" lIns="0" tIns="0" rIns="0" bIns="0" rtlCol="0">
              <a:spAutoFit/>
            </a:bodyPr>
            <a:lstStyle/>
            <a:p>
              <a:r>
                <a:rPr lang="en-US" sz="1000" smtClean="0">
                  <a:solidFill>
                    <a:srgbClr val="000000"/>
                  </a:solidFill>
                </a:rPr>
                <a:t>Text Bk L1</a:t>
              </a:r>
            </a:p>
          </p:txBody>
        </p:sp>
        <p:sp>
          <p:nvSpPr>
            <p:cNvPr id="155" name="TextBox 154"/>
            <p:cNvSpPr txBox="1"/>
            <p:nvPr userDrawn="1"/>
          </p:nvSpPr>
          <p:spPr bwMode="gray">
            <a:xfrm>
              <a:off x="-3298560" y="697732"/>
              <a:ext cx="609141" cy="153888"/>
            </a:xfrm>
            <a:prstGeom prst="rect">
              <a:avLst/>
            </a:prstGeom>
            <a:noFill/>
          </p:spPr>
          <p:txBody>
            <a:bodyPr wrap="none" lIns="0" tIns="0" rIns="0" bIns="0" rtlCol="0">
              <a:spAutoFit/>
            </a:bodyPr>
            <a:lstStyle/>
            <a:p>
              <a:r>
                <a:rPr lang="en-US" sz="1000" smtClean="0">
                  <a:solidFill>
                    <a:srgbClr val="000000"/>
                  </a:solidFill>
                </a:rPr>
                <a:t>Text Bk L2</a:t>
              </a:r>
            </a:p>
          </p:txBody>
        </p:sp>
        <p:sp>
          <p:nvSpPr>
            <p:cNvPr id="156" name="TextBox 155"/>
            <p:cNvSpPr txBox="1"/>
            <p:nvPr userDrawn="1"/>
          </p:nvSpPr>
          <p:spPr bwMode="gray">
            <a:xfrm>
              <a:off x="-3298560" y="2755060"/>
              <a:ext cx="341440" cy="153888"/>
            </a:xfrm>
            <a:prstGeom prst="rect">
              <a:avLst/>
            </a:prstGeom>
            <a:noFill/>
          </p:spPr>
          <p:txBody>
            <a:bodyPr wrap="none" lIns="0" tIns="0" rIns="0" bIns="0" rtlCol="0">
              <a:spAutoFit/>
            </a:bodyPr>
            <a:lstStyle/>
            <a:p>
              <a:r>
                <a:rPr lang="en-US" sz="1000" smtClean="0">
                  <a:solidFill>
                    <a:srgbClr val="000000"/>
                  </a:solidFill>
                </a:rPr>
                <a:t>Hyper</a:t>
              </a:r>
            </a:p>
          </p:txBody>
        </p:sp>
        <p:sp>
          <p:nvSpPr>
            <p:cNvPr id="157" name="TextBox 156"/>
            <p:cNvSpPr txBox="1"/>
            <p:nvPr userDrawn="1"/>
          </p:nvSpPr>
          <p:spPr bwMode="gray">
            <a:xfrm>
              <a:off x="-3298560" y="2983652"/>
              <a:ext cx="490519" cy="153888"/>
            </a:xfrm>
            <a:prstGeom prst="rect">
              <a:avLst/>
            </a:prstGeom>
            <a:noFill/>
          </p:spPr>
          <p:txBody>
            <a:bodyPr wrap="none" lIns="0" tIns="0" rIns="0" bIns="0" rtlCol="0">
              <a:spAutoFit/>
            </a:bodyPr>
            <a:lstStyle/>
            <a:p>
              <a:r>
                <a:rPr lang="en-US" sz="1000" smtClean="0">
                  <a:solidFill>
                    <a:srgbClr val="000000"/>
                  </a:solidFill>
                </a:rPr>
                <a:t>F. Hyper</a:t>
              </a:r>
            </a:p>
          </p:txBody>
        </p:sp>
        <p:sp>
          <p:nvSpPr>
            <p:cNvPr id="158" name="TextBox 157"/>
            <p:cNvSpPr txBox="1"/>
            <p:nvPr userDrawn="1"/>
          </p:nvSpPr>
          <p:spPr bwMode="gray">
            <a:xfrm>
              <a:off x="-3298560" y="3212244"/>
              <a:ext cx="447238" cy="153888"/>
            </a:xfrm>
            <a:prstGeom prst="rect">
              <a:avLst/>
            </a:prstGeom>
            <a:noFill/>
          </p:spPr>
          <p:txBody>
            <a:bodyPr wrap="none" lIns="0" tIns="0" rIns="0" bIns="0" rtlCol="0">
              <a:spAutoFit/>
            </a:bodyPr>
            <a:lstStyle/>
            <a:p>
              <a:r>
                <a:rPr lang="en-US" sz="1000" smtClean="0">
                  <a:solidFill>
                    <a:srgbClr val="000000"/>
                  </a:solidFill>
                </a:rPr>
                <a:t>Text D2</a:t>
              </a:r>
            </a:p>
          </p:txBody>
        </p:sp>
        <p:sp>
          <p:nvSpPr>
            <p:cNvPr id="159" name="TextBox 158"/>
            <p:cNvSpPr txBox="1"/>
            <p:nvPr userDrawn="1"/>
          </p:nvSpPr>
          <p:spPr bwMode="gray">
            <a:xfrm>
              <a:off x="-3298560" y="3440836"/>
              <a:ext cx="424796" cy="153888"/>
            </a:xfrm>
            <a:prstGeom prst="rect">
              <a:avLst/>
            </a:prstGeom>
            <a:noFill/>
          </p:spPr>
          <p:txBody>
            <a:bodyPr wrap="none" lIns="0" tIns="0" rIns="0" bIns="0" rtlCol="0">
              <a:spAutoFit/>
            </a:bodyPr>
            <a:lstStyle/>
            <a:p>
              <a:r>
                <a:rPr lang="en-US" sz="1000" smtClean="0">
                  <a:solidFill>
                    <a:srgbClr val="000000"/>
                  </a:solidFill>
                </a:rPr>
                <a:t>Text L2</a:t>
              </a:r>
            </a:p>
          </p:txBody>
        </p:sp>
        <p:sp>
          <p:nvSpPr>
            <p:cNvPr id="160" name="TextBox 159"/>
            <p:cNvSpPr txBox="1"/>
            <p:nvPr userDrawn="1"/>
          </p:nvSpPr>
          <p:spPr bwMode="gray">
            <a:xfrm>
              <a:off x="-3298560" y="3669428"/>
              <a:ext cx="750205" cy="153888"/>
            </a:xfrm>
            <a:prstGeom prst="rect">
              <a:avLst/>
            </a:prstGeom>
            <a:noFill/>
          </p:spPr>
          <p:txBody>
            <a:bodyPr wrap="none" lIns="0" tIns="0" rIns="0" bIns="0" rtlCol="0">
              <a:spAutoFit/>
            </a:bodyPr>
            <a:lstStyle/>
            <a:p>
              <a:r>
                <a:rPr lang="en-US" sz="1000" smtClean="0">
                  <a:solidFill>
                    <a:srgbClr val="000000"/>
                  </a:solidFill>
                </a:rPr>
                <a:t>Agenda main</a:t>
              </a:r>
            </a:p>
          </p:txBody>
        </p:sp>
        <p:sp>
          <p:nvSpPr>
            <p:cNvPr id="161" name="TextBox 160"/>
            <p:cNvSpPr txBox="1"/>
            <p:nvPr userDrawn="1"/>
          </p:nvSpPr>
          <p:spPr bwMode="gray">
            <a:xfrm>
              <a:off x="-3298560" y="3898020"/>
              <a:ext cx="997068" cy="153888"/>
            </a:xfrm>
            <a:prstGeom prst="rect">
              <a:avLst/>
            </a:prstGeom>
            <a:noFill/>
          </p:spPr>
          <p:txBody>
            <a:bodyPr wrap="none" lIns="0" tIns="0" rIns="0" bIns="0" rtlCol="0">
              <a:spAutoFit/>
            </a:bodyPr>
            <a:lstStyle/>
            <a:p>
              <a:r>
                <a:rPr lang="en-US" sz="1000" smtClean="0">
                  <a:solidFill>
                    <a:srgbClr val="000000"/>
                  </a:solidFill>
                </a:rPr>
                <a:t>Agenda main 2nd</a:t>
              </a:r>
            </a:p>
          </p:txBody>
        </p:sp>
      </p:grpSp>
      <p:sp>
        <p:nvSpPr>
          <p:cNvPr id="2" name="Title 1"/>
          <p:cNvSpPr>
            <a:spLocks noGrp="1"/>
          </p:cNvSpPr>
          <p:nvPr userDrawn="1">
            <p:ph type="ctrTitle"/>
          </p:nvPr>
        </p:nvSpPr>
        <p:spPr>
          <a:xfrm>
            <a:off x="359999" y="360000"/>
            <a:ext cx="7298101" cy="1080000"/>
          </a:xfrm>
          <a:noFill/>
        </p:spPr>
        <p:txBody>
          <a:bodyPr wrap="square" lIns="0" tIns="0" rIns="0" bIns="0" rtlCol="0" anchor="t" anchorCtr="0">
            <a:noAutofit/>
          </a:bodyPr>
          <a:lstStyle>
            <a:lvl1pPr marL="0" algn="l" defTabSz="914400" rtl="0" eaLnBrk="1" latinLnBrk="0" hangingPunct="1">
              <a:lnSpc>
                <a:spcPts val="3000"/>
              </a:lnSpc>
              <a:spcBef>
                <a:spcPts val="0"/>
              </a:spcBef>
              <a:defRPr lang="en-GB" sz="3000" b="1" kern="0">
                <a:solidFill>
                  <a:srgbClr val="005192"/>
                </a:solidFill>
                <a:latin typeface="+mj-lt"/>
                <a:ea typeface="+mn-ea"/>
                <a:cs typeface="+mn-cs"/>
              </a:defRPr>
            </a:lvl1pPr>
          </a:lstStyle>
          <a:p>
            <a:r>
              <a:rPr lang="en-US" smtClean="0"/>
              <a:t>Click to edit Master title style</a:t>
            </a:r>
            <a:endParaRPr lang="en-GB" dirty="0"/>
          </a:p>
        </p:txBody>
      </p:sp>
      <p:sp>
        <p:nvSpPr>
          <p:cNvPr id="3" name="Subtitle 2"/>
          <p:cNvSpPr>
            <a:spLocks noGrp="1"/>
          </p:cNvSpPr>
          <p:nvPr userDrawn="1">
            <p:ph type="subTitle" idx="1"/>
          </p:nvPr>
        </p:nvSpPr>
        <p:spPr>
          <a:xfrm>
            <a:off x="360001" y="1476000"/>
            <a:ext cx="5004162" cy="648000"/>
          </a:xfrm>
          <a:noFill/>
        </p:spPr>
        <p:txBody>
          <a:bodyPr wrap="square" lIns="0" tIns="0" rIns="0" bIns="0" rtlCol="0" anchor="t" anchorCtr="0">
            <a:noAutofit/>
          </a:bodyPr>
          <a:lstStyle>
            <a:lvl1pPr marL="0" indent="0" algn="l" defTabSz="914400" rtl="0" eaLnBrk="1" latinLnBrk="0" hangingPunct="1">
              <a:lnSpc>
                <a:spcPct val="100000"/>
              </a:lnSpc>
              <a:spcBef>
                <a:spcPts val="0"/>
              </a:spcBef>
              <a:buNone/>
              <a:defRPr lang="en-GB" sz="1600" b="0" kern="1200" dirty="0">
                <a:solidFill>
                  <a:schemeClr val="tx1"/>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Tree>
    <p:extLst>
      <p:ext uri="{BB962C8B-B14F-4D97-AF65-F5344CB8AC3E}">
        <p14:creationId xmlns:p14="http://schemas.microsoft.com/office/powerpoint/2010/main" val="20162000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Slim Image Slid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2317"/>
            <a:ext cx="6372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Picture Placeholder 12"/>
          <p:cNvSpPr>
            <a:spLocks noGrp="1"/>
          </p:cNvSpPr>
          <p:nvPr>
            <p:ph type="pic" sz="quarter" idx="13"/>
          </p:nvPr>
        </p:nvSpPr>
        <p:spPr>
          <a:xfrm>
            <a:off x="6873775" y="1444246"/>
            <a:ext cx="2270225" cy="4961317"/>
          </a:xfrm>
        </p:spPr>
        <p:txBody>
          <a:bodyPr/>
          <a:lstStyle>
            <a:lvl1pPr>
              <a:defRPr sz="1200" b="0"/>
            </a:lvl1pPr>
          </a:lstStyle>
          <a:p>
            <a:r>
              <a:rPr lang="en-US" smtClean="0"/>
              <a:t>Click icon to add picture</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368075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Divider Slide - Gray Blue">
    <p:bg>
      <p:bgPr>
        <a:solidFill>
          <a:schemeClr val="accent5"/>
        </a:solidFill>
        <a:effectLst/>
      </p:bgPr>
    </p:bg>
    <p:spTree>
      <p:nvGrpSpPr>
        <p:cNvPr id="1" name=""/>
        <p:cNvGrpSpPr/>
        <p:nvPr/>
      </p:nvGrpSpPr>
      <p:grpSpPr>
        <a:xfrm>
          <a:off x="0" y="0"/>
          <a:ext cx="0" cy="0"/>
          <a:chOff x="0" y="0"/>
          <a:chExt cx="0" cy="0"/>
        </a:xfrm>
      </p:grpSpPr>
      <p:graphicFrame>
        <p:nvGraphicFramePr>
          <p:cNvPr id="42" name="Object 41"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3021"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2"/>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43" name="Group 42"/>
          <p:cNvGrpSpPr/>
          <p:nvPr userDrawn="1"/>
        </p:nvGrpSpPr>
        <p:grpSpPr>
          <a:xfrm>
            <a:off x="0" y="6398814"/>
            <a:ext cx="9144000" cy="459186"/>
            <a:chOff x="0" y="6398814"/>
            <a:chExt cx="9144000" cy="459186"/>
          </a:xfrm>
        </p:grpSpPr>
        <p:sp>
          <p:nvSpPr>
            <p:cNvPr id="44" name="Rectangle 43"/>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ectangle 44"/>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56" name="Text Placeholder 10"/>
          <p:cNvSpPr>
            <a:spLocks noGrp="1"/>
          </p:cNvSpPr>
          <p:nvPr>
            <p:ph type="body" sz="quarter" idx="13"/>
          </p:nvPr>
        </p:nvSpPr>
        <p:spPr>
          <a:xfrm>
            <a:off x="360000" y="1600144"/>
            <a:ext cx="8424000"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74" name="Slide Number Placeholder 7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5" name="Footer Placeholder 74"/>
          <p:cNvSpPr>
            <a:spLocks noGrp="1"/>
          </p:cNvSpPr>
          <p:nvPr>
            <p:ph type="ftr" sz="quarter" idx="15"/>
          </p:nvPr>
        </p:nvSpPr>
        <p:spPr/>
        <p:txBody>
          <a:bodyPr/>
          <a:lstStyle/>
          <a:p>
            <a:r>
              <a:t>Sustainability | Planet Possible</a:t>
            </a:r>
            <a:endParaRPr dirty="0"/>
          </a:p>
        </p:txBody>
      </p:sp>
      <p:sp>
        <p:nvSpPr>
          <p:cNvPr id="76" name="Title 75"/>
          <p:cNvSpPr>
            <a:spLocks noGrp="1"/>
          </p:cNvSpPr>
          <p:nvPr>
            <p:ph type="title"/>
          </p:nvPr>
        </p:nvSpPr>
        <p:spPr bwMode="gray"/>
        <p:txBody>
          <a:bodyPr wrap="square" lIns="0" tIns="0" rIns="0" bIns="0" rtlCol="0" anchor="b"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en-US" smtClean="0"/>
              <a:t>Click to edit Master title style</a:t>
            </a:r>
            <a:endParaRPr lang="en-US" dirty="0"/>
          </a:p>
        </p:txBody>
      </p:sp>
      <p:grpSp>
        <p:nvGrpSpPr>
          <p:cNvPr id="29"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0"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5"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176206482"/>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ext and Slim Image Slid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0145"/>
            <a:ext cx="637200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Picture Placeholder 12"/>
          <p:cNvSpPr>
            <a:spLocks noGrp="1"/>
          </p:cNvSpPr>
          <p:nvPr>
            <p:ph type="pic" sz="quarter" idx="13"/>
          </p:nvPr>
        </p:nvSpPr>
        <p:spPr>
          <a:xfrm>
            <a:off x="6873775" y="1436400"/>
            <a:ext cx="2270225" cy="4966014"/>
          </a:xfrm>
          <a:noFill/>
        </p:spPr>
        <p:txBody>
          <a:bodyPr/>
          <a:lstStyle>
            <a:lvl1pPr>
              <a:defRPr sz="1200" b="0"/>
            </a:lvl1pPr>
          </a:lstStyle>
          <a:p>
            <a:r>
              <a:rPr lang="en-US" smtClean="0"/>
              <a:t>Click icon to add picture</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6"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348059260"/>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lim Image and Text Slid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2412000" y="1600145"/>
            <a:ext cx="637200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Picture Placeholder 12"/>
          <p:cNvSpPr>
            <a:spLocks noGrp="1"/>
          </p:cNvSpPr>
          <p:nvPr>
            <p:ph type="pic" sz="quarter" idx="13"/>
          </p:nvPr>
        </p:nvSpPr>
        <p:spPr>
          <a:xfrm>
            <a:off x="0" y="1436400"/>
            <a:ext cx="2270225" cy="4966014"/>
          </a:xfrm>
          <a:noFill/>
        </p:spPr>
        <p:txBody>
          <a:bodyPr/>
          <a:lstStyle>
            <a:lvl1pPr>
              <a:defRPr sz="1200" b="0"/>
            </a:lvl1pPr>
          </a:lstStyle>
          <a:p>
            <a:r>
              <a:rPr lang="en-US" smtClean="0"/>
              <a:t>Click icon to add picture</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6"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245426217"/>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0145"/>
            <a:ext cx="4140000" cy="460856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0"/>
          <p:cNvSpPr>
            <a:spLocks noGrp="1"/>
          </p:cNvSpPr>
          <p:nvPr>
            <p:ph type="body" sz="quarter" idx="13"/>
          </p:nvPr>
        </p:nvSpPr>
        <p:spPr>
          <a:xfrm>
            <a:off x="4644000" y="1600145"/>
            <a:ext cx="414000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3"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692013754"/>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wo Content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0145"/>
            <a:ext cx="8424000" cy="223228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0"/>
          <p:cNvSpPr>
            <a:spLocks noGrp="1"/>
          </p:cNvSpPr>
          <p:nvPr>
            <p:ph type="body" sz="quarter" idx="13"/>
          </p:nvPr>
        </p:nvSpPr>
        <p:spPr>
          <a:xfrm>
            <a:off x="360000" y="3976429"/>
            <a:ext cx="8424000" cy="22322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3"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4166719161"/>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15" name="Text Placeholder 14"/>
          <p:cNvSpPr>
            <a:spLocks noGrp="1"/>
          </p:cNvSpPr>
          <p:nvPr>
            <p:ph type="body" sz="quarter" idx="19"/>
          </p:nvPr>
        </p:nvSpPr>
        <p:spPr>
          <a:xfrm>
            <a:off x="360000" y="1600713"/>
            <a:ext cx="2718000" cy="460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ext Placeholder 14"/>
          <p:cNvSpPr>
            <a:spLocks noGrp="1"/>
          </p:cNvSpPr>
          <p:nvPr>
            <p:ph type="body" sz="quarter" idx="20"/>
          </p:nvPr>
        </p:nvSpPr>
        <p:spPr>
          <a:xfrm>
            <a:off x="3217916" y="1600713"/>
            <a:ext cx="271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14"/>
          <p:cNvSpPr>
            <a:spLocks noGrp="1"/>
          </p:cNvSpPr>
          <p:nvPr>
            <p:ph type="body" sz="quarter" idx="21"/>
          </p:nvPr>
        </p:nvSpPr>
        <p:spPr>
          <a:xfrm>
            <a:off x="6076750" y="1600713"/>
            <a:ext cx="271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324611920"/>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5" name="Text Placeholder 14"/>
          <p:cNvSpPr>
            <a:spLocks noGrp="1"/>
          </p:cNvSpPr>
          <p:nvPr>
            <p:ph type="body" sz="quarter" idx="20"/>
          </p:nvPr>
        </p:nvSpPr>
        <p:spPr>
          <a:xfrm>
            <a:off x="360000" y="1600713"/>
            <a:ext cx="199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14"/>
          <p:cNvSpPr>
            <a:spLocks noGrp="1"/>
          </p:cNvSpPr>
          <p:nvPr>
            <p:ph type="body" sz="quarter" idx="21"/>
          </p:nvPr>
        </p:nvSpPr>
        <p:spPr>
          <a:xfrm>
            <a:off x="2505583" y="1600713"/>
            <a:ext cx="199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0" name="Text Placeholder 14"/>
          <p:cNvSpPr>
            <a:spLocks noGrp="1"/>
          </p:cNvSpPr>
          <p:nvPr>
            <p:ph type="body" sz="quarter" idx="22"/>
          </p:nvPr>
        </p:nvSpPr>
        <p:spPr>
          <a:xfrm>
            <a:off x="4651166" y="1600713"/>
            <a:ext cx="199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Text Placeholder 14"/>
          <p:cNvSpPr>
            <a:spLocks noGrp="1"/>
          </p:cNvSpPr>
          <p:nvPr>
            <p:ph type="body" sz="quarter" idx="23"/>
          </p:nvPr>
        </p:nvSpPr>
        <p:spPr>
          <a:xfrm>
            <a:off x="6796750" y="1600713"/>
            <a:ext cx="199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722310201"/>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wo Mixed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4140000" cy="460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13"/>
          <p:cNvSpPr>
            <a:spLocks noGrp="1"/>
          </p:cNvSpPr>
          <p:nvPr>
            <p:ph sz="quarter" idx="25"/>
          </p:nvPr>
        </p:nvSpPr>
        <p:spPr>
          <a:xfrm>
            <a:off x="4651166" y="1600713"/>
            <a:ext cx="4140000" cy="460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2464050"/>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Mixed Content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8424000" cy="2232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13"/>
          <p:cNvSpPr>
            <a:spLocks noGrp="1"/>
          </p:cNvSpPr>
          <p:nvPr>
            <p:ph sz="quarter" idx="25"/>
          </p:nvPr>
        </p:nvSpPr>
        <p:spPr>
          <a:xfrm>
            <a:off x="360000" y="3976713"/>
            <a:ext cx="8424000" cy="2232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19287541"/>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hree Mixed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2718000" cy="460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13"/>
          <p:cNvSpPr>
            <a:spLocks noGrp="1"/>
          </p:cNvSpPr>
          <p:nvPr>
            <p:ph sz="quarter" idx="25"/>
          </p:nvPr>
        </p:nvSpPr>
        <p:spPr>
          <a:xfrm>
            <a:off x="3213000" y="1600713"/>
            <a:ext cx="2718000" cy="460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3"/>
          <p:cNvSpPr>
            <a:spLocks noGrp="1"/>
          </p:cNvSpPr>
          <p:nvPr>
            <p:ph sz="quarter" idx="26"/>
          </p:nvPr>
        </p:nvSpPr>
        <p:spPr>
          <a:xfrm>
            <a:off x="6066000" y="1600713"/>
            <a:ext cx="2718000" cy="460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234279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2317"/>
            <a:ext cx="4140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0"/>
          <p:cNvSpPr>
            <a:spLocks noGrp="1"/>
          </p:cNvSpPr>
          <p:nvPr>
            <p:ph type="body" sz="quarter" idx="13"/>
          </p:nvPr>
        </p:nvSpPr>
        <p:spPr>
          <a:xfrm>
            <a:off x="4644000" y="1602317"/>
            <a:ext cx="4140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20355450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hree Mixed Content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8424000" cy="1494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13"/>
          <p:cNvSpPr>
            <a:spLocks noGrp="1"/>
          </p:cNvSpPr>
          <p:nvPr>
            <p:ph sz="quarter" idx="25"/>
          </p:nvPr>
        </p:nvSpPr>
        <p:spPr>
          <a:xfrm>
            <a:off x="360000" y="3162602"/>
            <a:ext cx="8424000" cy="1494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6"/>
          </p:nvPr>
        </p:nvSpPr>
        <p:spPr>
          <a:xfrm>
            <a:off x="360000" y="4724490"/>
            <a:ext cx="8424000" cy="1494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2153310"/>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graphicFrame>
        <p:nvGraphicFramePr>
          <p:cNvPr id="15" name="Object 14"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4045"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0" name="Group 9"/>
          <p:cNvGrpSpPr/>
          <p:nvPr userDrawn="1"/>
        </p:nvGrpSpPr>
        <p:grpSpPr>
          <a:xfrm>
            <a:off x="0" y="6398814"/>
            <a:ext cx="9144000" cy="459186"/>
            <a:chOff x="0" y="6398814"/>
            <a:chExt cx="9144000" cy="459186"/>
          </a:xfrm>
        </p:grpSpPr>
        <p:sp>
          <p:nvSpPr>
            <p:cNvPr id="11" name="Rectangle 10"/>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Rectangle 12"/>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6" name="Title 5"/>
          <p:cNvSpPr>
            <a:spLocks noGrp="1"/>
          </p:cNvSpPr>
          <p:nvPr>
            <p:ph type="title"/>
          </p:nvPr>
        </p:nvSpPr>
        <p:spPr/>
        <p:txBody>
          <a:bodyPr/>
          <a:lstStyle/>
          <a:p>
            <a:r>
              <a:rPr lang="en-US" smtClean="0"/>
              <a:t>Click to edit Master title style</a:t>
            </a:r>
            <a:endParaRPr lang="en-US" dirty="0"/>
          </a:p>
        </p:txBody>
      </p:sp>
      <p:sp>
        <p:nvSpPr>
          <p:cNvPr id="12" name="Picture Placeholder 12"/>
          <p:cNvSpPr>
            <a:spLocks noGrp="1"/>
          </p:cNvSpPr>
          <p:nvPr>
            <p:ph type="pic" sz="quarter" idx="17"/>
          </p:nvPr>
        </p:nvSpPr>
        <p:spPr>
          <a:xfrm>
            <a:off x="0" y="1436400"/>
            <a:ext cx="9144000" cy="4964400"/>
          </a:xfrm>
        </p:spPr>
        <p:txBody>
          <a:bodyPr/>
          <a:lstStyle>
            <a:lvl1pPr>
              <a:defRPr sz="1200" b="0"/>
            </a:lvl1pPr>
          </a:lstStyle>
          <a:p>
            <a:r>
              <a:rPr lang="en-US" smtClean="0"/>
              <a:t>Click icon to add picture</a:t>
            </a:r>
            <a:endParaRPr lang="en-US" dirty="0"/>
          </a:p>
        </p:txBody>
      </p:sp>
      <p:sp>
        <p:nvSpPr>
          <p:cNvPr id="2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069260395"/>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Full Image with AkzoNobel logo white">
    <p:bg>
      <p:bgPr>
        <a:solidFill>
          <a:schemeClr val="accent1"/>
        </a:solidFill>
        <a:effectLst/>
      </p:bgPr>
    </p:bg>
    <p:spTree>
      <p:nvGrpSpPr>
        <p:cNvPr id="1" name=""/>
        <p:cNvGrpSpPr/>
        <p:nvPr/>
      </p:nvGrpSpPr>
      <p:grpSpPr>
        <a:xfrm>
          <a:off x="0" y="0"/>
          <a:ext cx="0" cy="0"/>
          <a:chOff x="0" y="0"/>
          <a:chExt cx="0" cy="0"/>
        </a:xfrm>
      </p:grpSpPr>
      <p:graphicFrame>
        <p:nvGraphicFramePr>
          <p:cNvPr id="34" name="Object 33"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5069"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7" name="Group 26"/>
          <p:cNvGrpSpPr/>
          <p:nvPr userDrawn="1"/>
        </p:nvGrpSpPr>
        <p:grpSpPr>
          <a:xfrm>
            <a:off x="0" y="6398814"/>
            <a:ext cx="9144000" cy="459186"/>
            <a:chOff x="0" y="6398814"/>
            <a:chExt cx="9144000" cy="459186"/>
          </a:xfrm>
        </p:grpSpPr>
        <p:sp>
          <p:nvSpPr>
            <p:cNvPr id="30" name="Rectangle 29"/>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Rectangle 30"/>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grpSp>
        <p:nvGrpSpPr>
          <p:cNvPr id="23" name="Group 22"/>
          <p:cNvGrpSpPr/>
          <p:nvPr userDrawn="1"/>
        </p:nvGrpSpPr>
        <p:grpSpPr>
          <a:xfrm>
            <a:off x="7015590" y="372869"/>
            <a:ext cx="1779160" cy="259200"/>
            <a:chOff x="7015590" y="372869"/>
            <a:chExt cx="1779160" cy="259200"/>
          </a:xfrm>
        </p:grpSpPr>
        <p:sp>
          <p:nvSpPr>
            <p:cNvPr id="33" name="Rectangle 32"/>
            <p:cNvSpPr/>
            <p:nvPr userDrawn="1"/>
          </p:nvSpPr>
          <p:spPr>
            <a:xfrm>
              <a:off x="7015590" y="372869"/>
              <a:ext cx="1779160" cy="255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dirty="0" err="1" smtClean="0">
                <a:solidFill>
                  <a:srgbClr val="FFFFFF"/>
                </a:solidFill>
              </a:endParaRPr>
            </a:p>
          </p:txBody>
        </p:sp>
        <p:grpSp>
          <p:nvGrpSpPr>
            <p:cNvPr id="3" name="Group 33"/>
            <p:cNvGrpSpPr>
              <a:grpSpLocks noChangeAspect="1"/>
            </p:cNvGrpSpPr>
            <p:nvPr userDrawn="1"/>
          </p:nvGrpSpPr>
          <p:grpSpPr bwMode="black">
            <a:xfrm>
              <a:off x="7015590" y="372869"/>
              <a:ext cx="1779160" cy="259200"/>
              <a:chOff x="1430338" y="-1666875"/>
              <a:chExt cx="4968876" cy="723900"/>
            </a:xfrm>
            <a:solidFill>
              <a:schemeClr val="bg1"/>
            </a:solidFill>
          </p:grpSpPr>
          <p:sp>
            <p:nvSpPr>
              <p:cNvPr id="35"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8" name="Rectangle 27"/>
          <p:cNvSpPr/>
          <p:nvPr userDrawn="1"/>
        </p:nvSpPr>
        <p:spPr>
          <a:xfrm>
            <a:off x="9288780" y="182684"/>
            <a:ext cx="1501140" cy="1187606"/>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noAutofit/>
          </a:bodyPr>
          <a:lstStyle/>
          <a:p>
            <a:r>
              <a:rPr lang="en-US" sz="900" b="1" dirty="0" smtClean="0">
                <a:solidFill>
                  <a:srgbClr val="000000"/>
                </a:solidFill>
              </a:rPr>
              <a:t>Insert image via</a:t>
            </a:r>
          </a:p>
          <a:p>
            <a:r>
              <a:rPr lang="en-US" sz="900" dirty="0" smtClean="0">
                <a:solidFill>
                  <a:srgbClr val="000000"/>
                </a:solidFill>
              </a:rPr>
              <a:t>Format Background &gt; Picture or texture fill &gt;</a:t>
            </a:r>
          </a:p>
          <a:p>
            <a:r>
              <a:rPr lang="en-US" sz="900" dirty="0" smtClean="0">
                <a:solidFill>
                  <a:srgbClr val="000000"/>
                </a:solidFill>
              </a:rPr>
              <a:t>Click “File” to browse to your image</a:t>
            </a:r>
          </a:p>
          <a:p>
            <a:r>
              <a:rPr lang="en-US" sz="900" dirty="0" smtClean="0">
                <a:solidFill>
                  <a:srgbClr val="000000"/>
                </a:solidFill>
              </a:rPr>
              <a:t>Make sure </a:t>
            </a:r>
            <a:r>
              <a:rPr lang="en-US" sz="900" i="1" dirty="0" smtClean="0">
                <a:solidFill>
                  <a:srgbClr val="000000"/>
                </a:solidFill>
              </a:rPr>
              <a:t>“Tile picture as texture”</a:t>
            </a:r>
            <a:r>
              <a:rPr lang="en-US" sz="900" dirty="0" smtClean="0">
                <a:solidFill>
                  <a:srgbClr val="000000"/>
                </a:solidFill>
              </a:rPr>
              <a:t>  is ticked</a:t>
            </a:r>
          </a:p>
        </p:txBody>
      </p:sp>
      <p:sp>
        <p:nvSpPr>
          <p:cNvPr id="2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838904682"/>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Full Image with AkzoNobel logo blue">
    <p:bg>
      <p:bgPr>
        <a:solidFill>
          <a:schemeClr val="bg1"/>
        </a:solidFill>
        <a:effectLst/>
      </p:bgPr>
    </p:bg>
    <p:spTree>
      <p:nvGrpSpPr>
        <p:cNvPr id="1" name=""/>
        <p:cNvGrpSpPr/>
        <p:nvPr/>
      </p:nvGrpSpPr>
      <p:grpSpPr>
        <a:xfrm>
          <a:off x="0" y="0"/>
          <a:ext cx="0" cy="0"/>
          <a:chOff x="0" y="0"/>
          <a:chExt cx="0" cy="0"/>
        </a:xfrm>
      </p:grpSpPr>
      <p:graphicFrame>
        <p:nvGraphicFramePr>
          <p:cNvPr id="32" name="Object 31"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6093"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8" name="Group 27"/>
          <p:cNvGrpSpPr/>
          <p:nvPr userDrawn="1"/>
        </p:nvGrpSpPr>
        <p:grpSpPr>
          <a:xfrm>
            <a:off x="0" y="6398814"/>
            <a:ext cx="9144000" cy="459186"/>
            <a:chOff x="0" y="6398814"/>
            <a:chExt cx="9144000" cy="459186"/>
          </a:xfrm>
        </p:grpSpPr>
        <p:sp>
          <p:nvSpPr>
            <p:cNvPr id="29" name="Rectangle 28"/>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0" name="Rectangle 29"/>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grpSp>
        <p:nvGrpSpPr>
          <p:cNvPr id="59" name="Group 58"/>
          <p:cNvGrpSpPr/>
          <p:nvPr userDrawn="1"/>
        </p:nvGrpSpPr>
        <p:grpSpPr>
          <a:xfrm>
            <a:off x="7015590" y="372869"/>
            <a:ext cx="1779160" cy="259200"/>
            <a:chOff x="7015590" y="372869"/>
            <a:chExt cx="1779160" cy="259200"/>
          </a:xfrm>
        </p:grpSpPr>
        <p:sp>
          <p:nvSpPr>
            <p:cNvPr id="33" name="Rectangle 32"/>
            <p:cNvSpPr/>
            <p:nvPr userDrawn="1"/>
          </p:nvSpPr>
          <p:spPr>
            <a:xfrm>
              <a:off x="7015590" y="372869"/>
              <a:ext cx="1779160" cy="255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dirty="0" err="1" smtClean="0">
                <a:solidFill>
                  <a:srgbClr val="FFFFFF"/>
                </a:solidFill>
              </a:endParaRPr>
            </a:p>
          </p:txBody>
        </p:sp>
        <p:grpSp>
          <p:nvGrpSpPr>
            <p:cNvPr id="34" name="Group 33"/>
            <p:cNvGrpSpPr>
              <a:grpSpLocks noChangeAspect="1"/>
            </p:cNvGrpSpPr>
            <p:nvPr userDrawn="1"/>
          </p:nvGrpSpPr>
          <p:grpSpPr bwMode="black">
            <a:xfrm>
              <a:off x="7015590" y="372869"/>
              <a:ext cx="1779160" cy="259200"/>
              <a:chOff x="1430338" y="-1666875"/>
              <a:chExt cx="4968876" cy="723900"/>
            </a:xfrm>
            <a:solidFill>
              <a:srgbClr val="005192"/>
            </a:solidFill>
          </p:grpSpPr>
          <p:sp>
            <p:nvSpPr>
              <p:cNvPr id="35"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6" name="Rectangle 25"/>
          <p:cNvSpPr/>
          <p:nvPr userDrawn="1"/>
        </p:nvSpPr>
        <p:spPr>
          <a:xfrm>
            <a:off x="9288780" y="182684"/>
            <a:ext cx="1501140" cy="1187606"/>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noAutofit/>
          </a:bodyPr>
          <a:lstStyle/>
          <a:p>
            <a:r>
              <a:rPr lang="en-US" sz="900" b="1" dirty="0" smtClean="0">
                <a:solidFill>
                  <a:srgbClr val="000000"/>
                </a:solidFill>
              </a:rPr>
              <a:t>Insert image via</a:t>
            </a:r>
          </a:p>
          <a:p>
            <a:r>
              <a:rPr lang="en-US" sz="900" dirty="0" smtClean="0">
                <a:solidFill>
                  <a:srgbClr val="000000"/>
                </a:solidFill>
              </a:rPr>
              <a:t>Format Background &gt; Picture or texture fill &gt;</a:t>
            </a:r>
          </a:p>
          <a:p>
            <a:r>
              <a:rPr lang="en-US" sz="900" dirty="0" smtClean="0">
                <a:solidFill>
                  <a:srgbClr val="000000"/>
                </a:solidFill>
              </a:rPr>
              <a:t>Click “File” to browse to your image</a:t>
            </a:r>
          </a:p>
          <a:p>
            <a:r>
              <a:rPr lang="en-US" sz="900" dirty="0" smtClean="0">
                <a:solidFill>
                  <a:srgbClr val="000000"/>
                </a:solidFill>
              </a:rPr>
              <a:t>Make sure </a:t>
            </a:r>
            <a:r>
              <a:rPr lang="en-US" sz="900" i="1" dirty="0" smtClean="0">
                <a:solidFill>
                  <a:srgbClr val="000000"/>
                </a:solidFill>
              </a:rPr>
              <a:t>“Tile picture as texture”</a:t>
            </a:r>
            <a:r>
              <a:rPr lang="en-US" sz="900" dirty="0" smtClean="0">
                <a:solidFill>
                  <a:srgbClr val="000000"/>
                </a:solidFill>
              </a:rPr>
              <a:t>  is ticked</a:t>
            </a:r>
          </a:p>
        </p:txBody>
      </p:sp>
      <p:sp>
        <p:nvSpPr>
          <p:cNvPr id="27"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898795806"/>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7" name="Picture Placeholder 12"/>
          <p:cNvSpPr>
            <a:spLocks noGrp="1"/>
          </p:cNvSpPr>
          <p:nvPr>
            <p:ph type="pic" sz="quarter" idx="14"/>
          </p:nvPr>
        </p:nvSpPr>
        <p:spPr>
          <a:xfrm>
            <a:off x="0" y="1434414"/>
            <a:ext cx="4572000" cy="4964400"/>
          </a:xfrm>
        </p:spPr>
        <p:txBody>
          <a:bodyPr/>
          <a:lstStyle>
            <a:lvl1pPr>
              <a:defRPr sz="1200" b="0"/>
            </a:lvl1pPr>
          </a:lstStyle>
          <a:p>
            <a:r>
              <a:rPr lang="en-US" smtClean="0"/>
              <a:t>Click icon to add picture</a:t>
            </a:r>
            <a:endParaRPr lang="en-US" dirty="0"/>
          </a:p>
        </p:txBody>
      </p:sp>
      <p:sp>
        <p:nvSpPr>
          <p:cNvPr id="10" name="Picture Placeholder 12"/>
          <p:cNvSpPr>
            <a:spLocks noGrp="1"/>
          </p:cNvSpPr>
          <p:nvPr>
            <p:ph type="pic" sz="quarter" idx="15"/>
          </p:nvPr>
        </p:nvSpPr>
        <p:spPr>
          <a:xfrm>
            <a:off x="4572000" y="1434414"/>
            <a:ext cx="4572000" cy="4964400"/>
          </a:xfrm>
        </p:spPr>
        <p:txBody>
          <a:bodyPr/>
          <a:lstStyle>
            <a:lvl1pPr>
              <a:defRPr sz="1200" b="0"/>
            </a:lvl1pPr>
          </a:lstStyle>
          <a:p>
            <a:r>
              <a:rPr lang="en-US" smtClean="0"/>
              <a:t>Click icon to add picture</a:t>
            </a:r>
            <a:endParaRPr lang="en-US" dirty="0"/>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044663333"/>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0145"/>
            <a:ext cx="414000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12"/>
          <p:cNvSpPr>
            <a:spLocks noGrp="1"/>
          </p:cNvSpPr>
          <p:nvPr>
            <p:ph type="pic" sz="quarter" idx="14"/>
          </p:nvPr>
        </p:nvSpPr>
        <p:spPr>
          <a:xfrm>
            <a:off x="4644001" y="1434414"/>
            <a:ext cx="4499999" cy="4964400"/>
          </a:xfrm>
        </p:spPr>
        <p:txBody>
          <a:bodyPr/>
          <a:lstStyle>
            <a:lvl1pPr>
              <a:defRPr sz="1200" b="0"/>
            </a:lvl1pPr>
          </a:lstStyle>
          <a:p>
            <a:r>
              <a:rPr lang="en-US" smtClean="0"/>
              <a:t>Click icon to add picture</a:t>
            </a:r>
            <a:endParaRPr lang="en-US" dirty="0"/>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182716849"/>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Image and Slim Text 2/3 1/3">
    <p:spTree>
      <p:nvGrpSpPr>
        <p:cNvPr id="1" name=""/>
        <p:cNvGrpSpPr/>
        <p:nvPr/>
      </p:nvGrpSpPr>
      <p:grpSpPr>
        <a:xfrm>
          <a:off x="0" y="0"/>
          <a:ext cx="0" cy="0"/>
          <a:chOff x="0" y="0"/>
          <a:chExt cx="0" cy="0"/>
        </a:xfrm>
      </p:grpSpPr>
      <p:sp>
        <p:nvSpPr>
          <p:cNvPr id="19" name="Picture Placeholder 12"/>
          <p:cNvSpPr>
            <a:spLocks noGrp="1"/>
          </p:cNvSpPr>
          <p:nvPr>
            <p:ph type="pic" sz="quarter" idx="15"/>
          </p:nvPr>
        </p:nvSpPr>
        <p:spPr>
          <a:xfrm>
            <a:off x="1" y="1434414"/>
            <a:ext cx="5935915" cy="4964400"/>
          </a:xfrm>
        </p:spPr>
        <p:txBody>
          <a:bodyPr/>
          <a:lstStyle>
            <a:lvl1pPr>
              <a:defRPr sz="1200" b="0"/>
            </a:lvl1pPr>
          </a:lstStyle>
          <a:p>
            <a:r>
              <a:rPr lang="en-US" smtClean="0"/>
              <a:t>Click icon to add picture</a:t>
            </a:r>
            <a:endParaRPr lang="en-US" dirty="0"/>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t>Sustainability | Planet Possible</a:t>
            </a:r>
            <a:endParaRPr lang="nl-NL"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Text Placeholder 9"/>
          <p:cNvSpPr>
            <a:spLocks noGrp="1"/>
          </p:cNvSpPr>
          <p:nvPr>
            <p:ph type="body" sz="quarter" idx="16"/>
          </p:nvPr>
        </p:nvSpPr>
        <p:spPr>
          <a:xfrm>
            <a:off x="6076800" y="1600712"/>
            <a:ext cx="27072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ext Placeholder 30"/>
          <p:cNvSpPr>
            <a:spLocks noGrp="1"/>
          </p:cNvSpPr>
          <p:nvPr>
            <p:ph type="body" sz="quarter" idx="17"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282613587"/>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ext and Image 2/3 1/3">
    <p:spTree>
      <p:nvGrpSpPr>
        <p:cNvPr id="1" name=""/>
        <p:cNvGrpSpPr/>
        <p:nvPr/>
      </p:nvGrpSpPr>
      <p:grpSpPr>
        <a:xfrm>
          <a:off x="0" y="0"/>
          <a:ext cx="0" cy="0"/>
          <a:chOff x="0" y="0"/>
          <a:chExt cx="0" cy="0"/>
        </a:xfrm>
      </p:grpSpPr>
      <p:sp>
        <p:nvSpPr>
          <p:cNvPr id="19" name="Picture Placeholder 12"/>
          <p:cNvSpPr>
            <a:spLocks noGrp="1"/>
          </p:cNvSpPr>
          <p:nvPr>
            <p:ph type="pic" sz="quarter" idx="15"/>
          </p:nvPr>
        </p:nvSpPr>
        <p:spPr>
          <a:xfrm>
            <a:off x="6076750" y="1434414"/>
            <a:ext cx="3067250" cy="4964400"/>
          </a:xfrm>
        </p:spPr>
        <p:txBody>
          <a:bodyPr/>
          <a:lstStyle>
            <a:lvl1pPr>
              <a:defRPr sz="1200" b="0"/>
            </a:lvl1pPr>
          </a:lstStyle>
          <a:p>
            <a:r>
              <a:rPr lang="en-US" smtClean="0"/>
              <a:t>Click icon to add picture</a:t>
            </a:r>
            <a:endParaRPr lang="en-US" dirty="0"/>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t>Sustainability | Planet Possible</a:t>
            </a:r>
            <a:endParaRPr lang="nl-NL" dirty="0"/>
          </a:p>
        </p:txBody>
      </p:sp>
      <p:sp>
        <p:nvSpPr>
          <p:cNvPr id="8" name="Title 7"/>
          <p:cNvSpPr>
            <a:spLocks noGrp="1"/>
          </p:cNvSpPr>
          <p:nvPr>
            <p:ph type="title"/>
          </p:nvPr>
        </p:nvSpPr>
        <p:spPr>
          <a:xfrm>
            <a:off x="360000" y="384000"/>
            <a:ext cx="6228224" cy="960000"/>
          </a:xfrm>
        </p:spPr>
        <p:txBody>
          <a:bodyPr/>
          <a:lstStyle/>
          <a:p>
            <a:r>
              <a:rPr lang="en-US" smtClean="0"/>
              <a:t>Click to edit Master title style</a:t>
            </a:r>
            <a:endParaRPr lang="en-US"/>
          </a:p>
        </p:txBody>
      </p:sp>
      <p:sp>
        <p:nvSpPr>
          <p:cNvPr id="12" name="Text Placeholder 11"/>
          <p:cNvSpPr>
            <a:spLocks noGrp="1"/>
          </p:cNvSpPr>
          <p:nvPr>
            <p:ph type="body" sz="quarter" idx="16"/>
          </p:nvPr>
        </p:nvSpPr>
        <p:spPr>
          <a:xfrm>
            <a:off x="360000" y="1600712"/>
            <a:ext cx="5575916"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30"/>
          <p:cNvSpPr>
            <a:spLocks noGrp="1"/>
          </p:cNvSpPr>
          <p:nvPr>
            <p:ph type="body" sz="quarter" idx="17"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574336894"/>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Image and Slim Text">
    <p:spTree>
      <p:nvGrpSpPr>
        <p:cNvPr id="1" name=""/>
        <p:cNvGrpSpPr/>
        <p:nvPr/>
      </p:nvGrpSpPr>
      <p:grpSpPr>
        <a:xfrm>
          <a:off x="0" y="0"/>
          <a:ext cx="0" cy="0"/>
          <a:chOff x="0" y="0"/>
          <a:chExt cx="0" cy="0"/>
        </a:xfrm>
      </p:grpSpPr>
      <p:sp>
        <p:nvSpPr>
          <p:cNvPr id="19" name="Picture Placeholder 12"/>
          <p:cNvSpPr>
            <a:spLocks noGrp="1"/>
          </p:cNvSpPr>
          <p:nvPr>
            <p:ph type="pic" sz="quarter" idx="15"/>
          </p:nvPr>
        </p:nvSpPr>
        <p:spPr>
          <a:xfrm>
            <a:off x="1" y="1434414"/>
            <a:ext cx="6548368" cy="4964400"/>
          </a:xfrm>
        </p:spPr>
        <p:txBody>
          <a:bodyPr/>
          <a:lstStyle>
            <a:lvl1pPr>
              <a:defRPr sz="1200" b="0"/>
            </a:lvl1pPr>
          </a:lstStyle>
          <a:p>
            <a:r>
              <a:rPr lang="en-US" smtClean="0"/>
              <a:t>Click icon to add picture</a:t>
            </a:r>
            <a:endParaRPr lang="en-US" dirty="0"/>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t>Sustainability | Planet Possible</a:t>
            </a:r>
            <a:endParaRPr lang="nl-NL"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Text Placeholder 9"/>
          <p:cNvSpPr>
            <a:spLocks noGrp="1"/>
          </p:cNvSpPr>
          <p:nvPr>
            <p:ph type="body" sz="quarter" idx="16"/>
          </p:nvPr>
        </p:nvSpPr>
        <p:spPr>
          <a:xfrm>
            <a:off x="6732000" y="1600712"/>
            <a:ext cx="2052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ext Placeholder 30"/>
          <p:cNvSpPr>
            <a:spLocks noGrp="1"/>
          </p:cNvSpPr>
          <p:nvPr>
            <p:ph type="body" sz="quarter" idx="17"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657616147"/>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ingle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t>Sustainability | Planet Possible</a:t>
            </a:r>
            <a:endParaRPr lang="nl-NL" dirty="0"/>
          </a:p>
        </p:txBody>
      </p:sp>
      <p:sp>
        <p:nvSpPr>
          <p:cNvPr id="6" name="Chart Placeholder 13"/>
          <p:cNvSpPr>
            <a:spLocks noGrp="1"/>
          </p:cNvSpPr>
          <p:nvPr>
            <p:ph type="chart" sz="quarter" idx="12"/>
          </p:nvPr>
        </p:nvSpPr>
        <p:spPr>
          <a:xfrm>
            <a:off x="360000" y="2067611"/>
            <a:ext cx="8424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0"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93176111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a:xfrm>
            <a:off x="360000" y="1602317"/>
            <a:ext cx="2720091" cy="4606396"/>
          </a:xfrm>
        </p:spPr>
        <p:txBody>
          <a:bodyPr/>
          <a:lstStyle>
            <a:lvl1pPr>
              <a:lnSpc>
                <a:spcPts val="1800"/>
              </a:lnSpc>
              <a:defRPr sz="1600"/>
            </a:lvl1pPr>
            <a:lvl2pPr>
              <a:lnSpc>
                <a:spcPts val="1800"/>
              </a:lnSpc>
              <a:defRPr sz="1600"/>
            </a:lvl2pPr>
            <a:lvl3pPr>
              <a:lnSpc>
                <a:spcPts val="1600"/>
              </a:lnSpc>
              <a:spcBef>
                <a:spcPts val="200"/>
              </a:spcBef>
              <a:defRPr sz="1400"/>
            </a:lvl3pPr>
            <a:lvl4pPr>
              <a:lnSpc>
                <a:spcPts val="1400"/>
              </a:lnSpc>
              <a:spcBef>
                <a:spcPts val="200"/>
              </a:spcBef>
              <a:defRPr sz="1200"/>
            </a:lvl4pPr>
            <a:lvl5pPr>
              <a:lnSpc>
                <a:spcPts val="1400"/>
              </a:lnSpc>
              <a:spcBef>
                <a:spcPts val="200"/>
              </a:spcBef>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3" name="Text Placeholder 10"/>
          <p:cNvSpPr>
            <a:spLocks noGrp="1"/>
          </p:cNvSpPr>
          <p:nvPr>
            <p:ph type="body" sz="quarter" idx="17"/>
          </p:nvPr>
        </p:nvSpPr>
        <p:spPr>
          <a:xfrm>
            <a:off x="3224091" y="1602317"/>
            <a:ext cx="2720091" cy="4606396"/>
          </a:xfrm>
        </p:spPr>
        <p:txBody>
          <a:bodyPr/>
          <a:lstStyle>
            <a:lvl1pPr>
              <a:lnSpc>
                <a:spcPts val="1800"/>
              </a:lnSpc>
              <a:defRPr sz="1600"/>
            </a:lvl1pPr>
            <a:lvl2pPr>
              <a:lnSpc>
                <a:spcPts val="1800"/>
              </a:lnSpc>
              <a:defRPr sz="1600"/>
            </a:lvl2pPr>
            <a:lvl3pPr>
              <a:lnSpc>
                <a:spcPts val="1600"/>
              </a:lnSpc>
              <a:spcBef>
                <a:spcPts val="200"/>
              </a:spcBef>
              <a:defRPr sz="1400"/>
            </a:lvl3pPr>
            <a:lvl4pPr>
              <a:lnSpc>
                <a:spcPts val="1400"/>
              </a:lnSpc>
              <a:spcBef>
                <a:spcPts val="200"/>
              </a:spcBef>
              <a:defRPr sz="1200"/>
            </a:lvl4pPr>
            <a:lvl5pPr>
              <a:lnSpc>
                <a:spcPts val="1400"/>
              </a:lnSpc>
              <a:spcBef>
                <a:spcPts val="200"/>
              </a:spcBef>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0"/>
          <p:cNvSpPr>
            <a:spLocks noGrp="1"/>
          </p:cNvSpPr>
          <p:nvPr>
            <p:ph type="body" sz="quarter" idx="18"/>
          </p:nvPr>
        </p:nvSpPr>
        <p:spPr>
          <a:xfrm>
            <a:off x="6088182" y="1602317"/>
            <a:ext cx="2720091" cy="4606396"/>
          </a:xfrm>
        </p:spPr>
        <p:txBody>
          <a:bodyPr/>
          <a:lstStyle>
            <a:lvl1pPr>
              <a:lnSpc>
                <a:spcPts val="1800"/>
              </a:lnSpc>
              <a:defRPr sz="1600"/>
            </a:lvl1pPr>
            <a:lvl2pPr>
              <a:lnSpc>
                <a:spcPts val="1800"/>
              </a:lnSpc>
              <a:defRPr sz="1600"/>
            </a:lvl2pPr>
            <a:lvl3pPr>
              <a:lnSpc>
                <a:spcPts val="1600"/>
              </a:lnSpc>
              <a:spcBef>
                <a:spcPts val="200"/>
              </a:spcBef>
              <a:defRPr sz="1400"/>
            </a:lvl3pPr>
            <a:lvl4pPr>
              <a:lnSpc>
                <a:spcPts val="1400"/>
              </a:lnSpc>
              <a:spcBef>
                <a:spcPts val="200"/>
              </a:spcBef>
              <a:defRPr sz="1200"/>
            </a:lvl4pPr>
            <a:lvl5pPr>
              <a:lnSpc>
                <a:spcPts val="1400"/>
              </a:lnSpc>
              <a:spcBef>
                <a:spcPts val="200"/>
              </a:spcBef>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473060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Graph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t>Sustainability | Planet Possible</a:t>
            </a:r>
            <a:endParaRPr lang="nl-NL" dirty="0"/>
          </a:p>
        </p:txBody>
      </p:sp>
      <p:sp>
        <p:nvSpPr>
          <p:cNvPr id="14" name="Chart Placeholder 13"/>
          <p:cNvSpPr>
            <a:spLocks noGrp="1"/>
          </p:cNvSpPr>
          <p:nvPr>
            <p:ph type="chart" sz="quarter" idx="12"/>
          </p:nvPr>
        </p:nvSpPr>
        <p:spPr>
          <a:xfrm>
            <a:off x="360000" y="2067611"/>
            <a:ext cx="4140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5" name="Chart Placeholder 13"/>
          <p:cNvSpPr>
            <a:spLocks noGrp="1"/>
          </p:cNvSpPr>
          <p:nvPr>
            <p:ph type="chart" sz="quarter" idx="13"/>
          </p:nvPr>
        </p:nvSpPr>
        <p:spPr>
          <a:xfrm>
            <a:off x="4644000" y="2067611"/>
            <a:ext cx="4140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60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017839882"/>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Graph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t>Sustainability | Planet Possible</a:t>
            </a:r>
            <a:endParaRPr lang="nl-NL" dirty="0"/>
          </a:p>
        </p:txBody>
      </p:sp>
      <p:sp>
        <p:nvSpPr>
          <p:cNvPr id="14" name="Chart Placeholder 13"/>
          <p:cNvSpPr>
            <a:spLocks noGrp="1"/>
          </p:cNvSpPr>
          <p:nvPr>
            <p:ph type="chart" sz="quarter" idx="12"/>
          </p:nvPr>
        </p:nvSpPr>
        <p:spPr>
          <a:xfrm>
            <a:off x="360000" y="2067611"/>
            <a:ext cx="8424000" cy="18000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5" name="Chart Placeholder 13"/>
          <p:cNvSpPr>
            <a:spLocks noGrp="1"/>
          </p:cNvSpPr>
          <p:nvPr>
            <p:ph type="chart" sz="quarter" idx="13"/>
          </p:nvPr>
        </p:nvSpPr>
        <p:spPr>
          <a:xfrm>
            <a:off x="360000" y="4418490"/>
            <a:ext cx="8424000" cy="18000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950490"/>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987273292"/>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hree Graph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t>Sustainability | Planet Possible</a:t>
            </a:r>
            <a:endParaRPr lang="nl-NL" dirty="0"/>
          </a:p>
        </p:txBody>
      </p:sp>
      <p:sp>
        <p:nvSpPr>
          <p:cNvPr id="14" name="Chart Placeholder 13"/>
          <p:cNvSpPr>
            <a:spLocks noGrp="1"/>
          </p:cNvSpPr>
          <p:nvPr>
            <p:ph type="chart" sz="quarter" idx="12"/>
          </p:nvPr>
        </p:nvSpPr>
        <p:spPr>
          <a:xfrm>
            <a:off x="359999" y="2067611"/>
            <a:ext cx="271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59999" y="1602317"/>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0" name="Chart Placeholder 13"/>
          <p:cNvSpPr>
            <a:spLocks noGrp="1"/>
          </p:cNvSpPr>
          <p:nvPr>
            <p:ph type="chart" sz="quarter" idx="15"/>
          </p:nvPr>
        </p:nvSpPr>
        <p:spPr>
          <a:xfrm>
            <a:off x="3217916" y="2067611"/>
            <a:ext cx="271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1" name="Text Placeholder 21"/>
          <p:cNvSpPr>
            <a:spLocks noGrp="1"/>
          </p:cNvSpPr>
          <p:nvPr>
            <p:ph type="body" sz="quarter" idx="16" hasCustomPrompt="1"/>
          </p:nvPr>
        </p:nvSpPr>
        <p:spPr>
          <a:xfrm>
            <a:off x="3217916" y="1602317"/>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4" name="Chart Placeholder 13"/>
          <p:cNvSpPr>
            <a:spLocks noGrp="1"/>
          </p:cNvSpPr>
          <p:nvPr>
            <p:ph type="chart" sz="quarter" idx="17"/>
          </p:nvPr>
        </p:nvSpPr>
        <p:spPr>
          <a:xfrm>
            <a:off x="6076750" y="2067611"/>
            <a:ext cx="271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5" name="Text Placeholder 21"/>
          <p:cNvSpPr>
            <a:spLocks noGrp="1"/>
          </p:cNvSpPr>
          <p:nvPr>
            <p:ph type="body" sz="quarter" idx="18" hasCustomPrompt="1"/>
          </p:nvPr>
        </p:nvSpPr>
        <p:spPr>
          <a:xfrm>
            <a:off x="6076750" y="1602317"/>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5" name="Text Placeholder 30"/>
          <p:cNvSpPr>
            <a:spLocks noGrp="1"/>
          </p:cNvSpPr>
          <p:nvPr>
            <p:ph type="body" sz="quarter" idx="19"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433551242"/>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hree Graph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t>Sustainability | Planet Possible</a:t>
            </a:r>
            <a:endParaRPr lang="nl-NL" dirty="0"/>
          </a:p>
        </p:txBody>
      </p:sp>
      <p:sp>
        <p:nvSpPr>
          <p:cNvPr id="14" name="Chart Placeholder 13"/>
          <p:cNvSpPr>
            <a:spLocks noGrp="1"/>
          </p:cNvSpPr>
          <p:nvPr>
            <p:ph type="chart" sz="quarter" idx="12"/>
          </p:nvPr>
        </p:nvSpPr>
        <p:spPr>
          <a:xfrm>
            <a:off x="360000" y="2067611"/>
            <a:ext cx="8424000" cy="1027102"/>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5" name="Chart Placeholder 13"/>
          <p:cNvSpPr>
            <a:spLocks noGrp="1"/>
          </p:cNvSpPr>
          <p:nvPr>
            <p:ph type="chart" sz="quarter" idx="13"/>
          </p:nvPr>
        </p:nvSpPr>
        <p:spPr>
          <a:xfrm>
            <a:off x="360000" y="3630602"/>
            <a:ext cx="8424000" cy="10260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162602"/>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24" name="Chart Placeholder 13"/>
          <p:cNvSpPr>
            <a:spLocks noGrp="1"/>
          </p:cNvSpPr>
          <p:nvPr>
            <p:ph type="chart" sz="quarter" idx="30"/>
          </p:nvPr>
        </p:nvSpPr>
        <p:spPr>
          <a:xfrm>
            <a:off x="360000" y="5192490"/>
            <a:ext cx="8424000" cy="10260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5" name="Text Placeholder 21"/>
          <p:cNvSpPr>
            <a:spLocks noGrp="1"/>
          </p:cNvSpPr>
          <p:nvPr>
            <p:ph type="body" sz="quarter" idx="31" hasCustomPrompt="1"/>
          </p:nvPr>
        </p:nvSpPr>
        <p:spPr>
          <a:xfrm>
            <a:off x="360000" y="4724490"/>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Tree>
    <p:extLst>
      <p:ext uri="{BB962C8B-B14F-4D97-AF65-F5344CB8AC3E}">
        <p14:creationId xmlns:p14="http://schemas.microsoft.com/office/powerpoint/2010/main" val="3516320812"/>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Four Graph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t>Sustainability | Planet Possible</a:t>
            </a:r>
            <a:endParaRPr lang="nl-NL" dirty="0"/>
          </a:p>
        </p:txBody>
      </p:sp>
      <p:sp>
        <p:nvSpPr>
          <p:cNvPr id="14" name="Chart Placeholder 13"/>
          <p:cNvSpPr>
            <a:spLocks noGrp="1"/>
          </p:cNvSpPr>
          <p:nvPr>
            <p:ph type="chart" sz="quarter" idx="12"/>
          </p:nvPr>
        </p:nvSpPr>
        <p:spPr>
          <a:xfrm>
            <a:off x="360000" y="2067611"/>
            <a:ext cx="199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60000"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0" name="Chart Placeholder 13"/>
          <p:cNvSpPr>
            <a:spLocks noGrp="1"/>
          </p:cNvSpPr>
          <p:nvPr>
            <p:ph type="chart" sz="quarter" idx="15"/>
          </p:nvPr>
        </p:nvSpPr>
        <p:spPr>
          <a:xfrm>
            <a:off x="2507124" y="2067611"/>
            <a:ext cx="199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1" name="Text Placeholder 21"/>
          <p:cNvSpPr>
            <a:spLocks noGrp="1"/>
          </p:cNvSpPr>
          <p:nvPr>
            <p:ph type="body" sz="quarter" idx="16" hasCustomPrompt="1"/>
          </p:nvPr>
        </p:nvSpPr>
        <p:spPr>
          <a:xfrm>
            <a:off x="2507124"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4" name="Chart Placeholder 13"/>
          <p:cNvSpPr>
            <a:spLocks noGrp="1"/>
          </p:cNvSpPr>
          <p:nvPr>
            <p:ph type="chart" sz="quarter" idx="17"/>
          </p:nvPr>
        </p:nvSpPr>
        <p:spPr>
          <a:xfrm>
            <a:off x="4649124" y="2067611"/>
            <a:ext cx="199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5" name="Text Placeholder 21"/>
          <p:cNvSpPr>
            <a:spLocks noGrp="1"/>
          </p:cNvSpPr>
          <p:nvPr>
            <p:ph type="body" sz="quarter" idx="18" hasCustomPrompt="1"/>
          </p:nvPr>
        </p:nvSpPr>
        <p:spPr>
          <a:xfrm>
            <a:off x="4649124"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3" name="Title 12"/>
          <p:cNvSpPr>
            <a:spLocks noGrp="1"/>
          </p:cNvSpPr>
          <p:nvPr>
            <p:ph type="title"/>
          </p:nvPr>
        </p:nvSpPr>
        <p:spPr>
          <a:xfrm>
            <a:off x="360000" y="384000"/>
            <a:ext cx="6228224" cy="960000"/>
          </a:xfrm>
        </p:spPr>
        <p:txBody>
          <a:bodyPr/>
          <a:lstStyle/>
          <a:p>
            <a:r>
              <a:rPr lang="en-US" smtClean="0"/>
              <a:t>Click to edit Master title style</a:t>
            </a:r>
            <a:endParaRPr lang="en-US"/>
          </a:p>
        </p:txBody>
      </p:sp>
      <p:sp>
        <p:nvSpPr>
          <p:cNvPr id="16" name="Chart Placeholder 13"/>
          <p:cNvSpPr>
            <a:spLocks noGrp="1"/>
          </p:cNvSpPr>
          <p:nvPr>
            <p:ph type="chart" sz="quarter" idx="21"/>
          </p:nvPr>
        </p:nvSpPr>
        <p:spPr>
          <a:xfrm>
            <a:off x="6791124" y="2067611"/>
            <a:ext cx="199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7" name="Text Placeholder 21"/>
          <p:cNvSpPr>
            <a:spLocks noGrp="1"/>
          </p:cNvSpPr>
          <p:nvPr>
            <p:ph type="body" sz="quarter" idx="22" hasCustomPrompt="1"/>
          </p:nvPr>
        </p:nvSpPr>
        <p:spPr>
          <a:xfrm>
            <a:off x="6791124"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8" name="Text Placeholder 30"/>
          <p:cNvSpPr>
            <a:spLocks noGrp="1"/>
          </p:cNvSpPr>
          <p:nvPr>
            <p:ph type="body" sz="quarter" idx="23"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746072184"/>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Graph and Tex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4644000" y="1600145"/>
            <a:ext cx="414000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hart Placeholder 13"/>
          <p:cNvSpPr>
            <a:spLocks noGrp="1"/>
          </p:cNvSpPr>
          <p:nvPr>
            <p:ph type="chart" sz="quarter" idx="13"/>
          </p:nvPr>
        </p:nvSpPr>
        <p:spPr>
          <a:xfrm>
            <a:off x="360000" y="2067611"/>
            <a:ext cx="4140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3" name="Text Placeholder 21"/>
          <p:cNvSpPr>
            <a:spLocks noGrp="1"/>
          </p:cNvSpPr>
          <p:nvPr>
            <p:ph type="body" sz="quarter" idx="15" hasCustomPrompt="1"/>
          </p:nvPr>
        </p:nvSpPr>
        <p:spPr>
          <a:xfrm>
            <a:off x="360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2" name="Title 11"/>
          <p:cNvSpPr>
            <a:spLocks noGrp="1"/>
          </p:cNvSpPr>
          <p:nvPr>
            <p:ph type="title"/>
          </p:nvPr>
        </p:nvSpPr>
        <p:spPr>
          <a:xfrm>
            <a:off x="360000" y="384000"/>
            <a:ext cx="6228224" cy="960000"/>
          </a:xfrm>
        </p:spPr>
        <p:txBody>
          <a:bodyPr/>
          <a:lstStyle/>
          <a:p>
            <a:r>
              <a:rPr lang="en-US" smtClean="0"/>
              <a:t>Click to edit Master title style</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327877345"/>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ext and Graph 2/3 1/3">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0145"/>
            <a:ext cx="5575916"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hart Placeholder 13"/>
          <p:cNvSpPr>
            <a:spLocks noGrp="1"/>
          </p:cNvSpPr>
          <p:nvPr>
            <p:ph type="chart" sz="quarter" idx="13"/>
          </p:nvPr>
        </p:nvSpPr>
        <p:spPr>
          <a:xfrm>
            <a:off x="6076750" y="2067611"/>
            <a:ext cx="270725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3" name="Text Placeholder 21"/>
          <p:cNvSpPr>
            <a:spLocks noGrp="1"/>
          </p:cNvSpPr>
          <p:nvPr>
            <p:ph type="body" sz="quarter" idx="15" hasCustomPrompt="1"/>
          </p:nvPr>
        </p:nvSpPr>
        <p:spPr>
          <a:xfrm>
            <a:off x="6076750" y="1602317"/>
            <a:ext cx="270725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2" name="Title 11"/>
          <p:cNvSpPr>
            <a:spLocks noGrp="1"/>
          </p:cNvSpPr>
          <p:nvPr>
            <p:ph type="title"/>
          </p:nvPr>
        </p:nvSpPr>
        <p:spPr/>
        <p:txBody>
          <a:bodyPr/>
          <a:lstStyle/>
          <a:p>
            <a:r>
              <a:rPr lang="en-US" smtClean="0"/>
              <a:t>Click to edit Master title style</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913605111"/>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Graph and Text 2/3 1/3">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6076750" y="1600145"/>
            <a:ext cx="270725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hart Placeholder 13"/>
          <p:cNvSpPr>
            <a:spLocks noGrp="1"/>
          </p:cNvSpPr>
          <p:nvPr>
            <p:ph type="chart" sz="quarter" idx="13"/>
          </p:nvPr>
        </p:nvSpPr>
        <p:spPr>
          <a:xfrm>
            <a:off x="360000" y="2067611"/>
            <a:ext cx="5575916"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3" name="Text Placeholder 21"/>
          <p:cNvSpPr>
            <a:spLocks noGrp="1"/>
          </p:cNvSpPr>
          <p:nvPr>
            <p:ph type="body" sz="quarter" idx="15" hasCustomPrompt="1"/>
          </p:nvPr>
        </p:nvSpPr>
        <p:spPr>
          <a:xfrm>
            <a:off x="360000" y="1602317"/>
            <a:ext cx="5575916"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2" name="Title 11"/>
          <p:cNvSpPr>
            <a:spLocks noGrp="1"/>
          </p:cNvSpPr>
          <p:nvPr>
            <p:ph type="title"/>
          </p:nvPr>
        </p:nvSpPr>
        <p:spPr>
          <a:xfrm>
            <a:off x="360000" y="384000"/>
            <a:ext cx="6228224" cy="960000"/>
          </a:xfrm>
        </p:spPr>
        <p:txBody>
          <a:bodyPr/>
          <a:lstStyle/>
          <a:p>
            <a:r>
              <a:rPr lang="en-US" smtClean="0"/>
              <a:t>Click to edit Master title style</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600724429"/>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ontent &amp; 3 Graphs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0145"/>
            <a:ext cx="8424000" cy="22322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0" name="Chart Placeholder 13"/>
          <p:cNvSpPr>
            <a:spLocks noGrp="1"/>
          </p:cNvSpPr>
          <p:nvPr>
            <p:ph type="chart" sz="quarter" idx="14"/>
          </p:nvPr>
        </p:nvSpPr>
        <p:spPr>
          <a:xfrm>
            <a:off x="359999" y="4443895"/>
            <a:ext cx="2718000" cy="1569555"/>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3" name="Text Placeholder 21"/>
          <p:cNvSpPr>
            <a:spLocks noGrp="1"/>
          </p:cNvSpPr>
          <p:nvPr>
            <p:ph type="body" sz="quarter" idx="15" hasCustomPrompt="1"/>
          </p:nvPr>
        </p:nvSpPr>
        <p:spPr>
          <a:xfrm>
            <a:off x="359999" y="3978601"/>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4" name="Chart Placeholder 13"/>
          <p:cNvSpPr>
            <a:spLocks noGrp="1"/>
          </p:cNvSpPr>
          <p:nvPr>
            <p:ph type="chart" sz="quarter" idx="16"/>
          </p:nvPr>
        </p:nvSpPr>
        <p:spPr>
          <a:xfrm>
            <a:off x="3217916" y="4443895"/>
            <a:ext cx="2718000" cy="1569555"/>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5" name="Text Placeholder 21"/>
          <p:cNvSpPr>
            <a:spLocks noGrp="1"/>
          </p:cNvSpPr>
          <p:nvPr>
            <p:ph type="body" sz="quarter" idx="17" hasCustomPrompt="1"/>
          </p:nvPr>
        </p:nvSpPr>
        <p:spPr>
          <a:xfrm>
            <a:off x="3217916" y="3978601"/>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6" name="Chart Placeholder 13"/>
          <p:cNvSpPr>
            <a:spLocks noGrp="1"/>
          </p:cNvSpPr>
          <p:nvPr>
            <p:ph type="chart" sz="quarter" idx="18"/>
          </p:nvPr>
        </p:nvSpPr>
        <p:spPr>
          <a:xfrm>
            <a:off x="6076750" y="4443895"/>
            <a:ext cx="2718000" cy="1569555"/>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7" name="Text Placeholder 21"/>
          <p:cNvSpPr>
            <a:spLocks noGrp="1"/>
          </p:cNvSpPr>
          <p:nvPr>
            <p:ph type="body" sz="quarter" idx="19" hasCustomPrompt="1"/>
          </p:nvPr>
        </p:nvSpPr>
        <p:spPr>
          <a:xfrm>
            <a:off x="6076750" y="3978601"/>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8" name="Text Placeholder 30"/>
          <p:cNvSpPr>
            <a:spLocks noGrp="1"/>
          </p:cNvSpPr>
          <p:nvPr>
            <p:ph type="body" sz="quarter" idx="20"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907105300"/>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Graphs Horizontal &amp; Tex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6076750" y="1600145"/>
            <a:ext cx="270725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a:xfrm>
            <a:off x="360000" y="384000"/>
            <a:ext cx="6228224" cy="960000"/>
          </a:xfrm>
        </p:spPr>
        <p:txBody>
          <a:bodyPr/>
          <a:lstStyle/>
          <a:p>
            <a:r>
              <a:rPr lang="en-US" smtClean="0"/>
              <a:t>Click to edit Master title style</a:t>
            </a:r>
            <a:endParaRPr lang="en-US" dirty="0"/>
          </a:p>
        </p:txBody>
      </p:sp>
      <p:sp>
        <p:nvSpPr>
          <p:cNvPr id="10" name="Chart Placeholder 13"/>
          <p:cNvSpPr>
            <a:spLocks noGrp="1"/>
          </p:cNvSpPr>
          <p:nvPr>
            <p:ph type="chart" sz="quarter" idx="14"/>
          </p:nvPr>
        </p:nvSpPr>
        <p:spPr>
          <a:xfrm>
            <a:off x="359998" y="2058004"/>
            <a:ext cx="5575917" cy="1016604"/>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3" name="Text Placeholder 21"/>
          <p:cNvSpPr>
            <a:spLocks noGrp="1"/>
          </p:cNvSpPr>
          <p:nvPr>
            <p:ph type="body" sz="quarter" idx="15" hasCustomPrompt="1"/>
          </p:nvPr>
        </p:nvSpPr>
        <p:spPr>
          <a:xfrm>
            <a:off x="359998" y="1602317"/>
            <a:ext cx="5575917"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36" name="Chart Placeholder 13"/>
          <p:cNvSpPr>
            <a:spLocks noGrp="1"/>
          </p:cNvSpPr>
          <p:nvPr>
            <p:ph type="chart" sz="quarter" idx="16"/>
          </p:nvPr>
        </p:nvSpPr>
        <p:spPr>
          <a:xfrm>
            <a:off x="359998" y="3622511"/>
            <a:ext cx="5575917" cy="10152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37" name="Text Placeholder 21"/>
          <p:cNvSpPr>
            <a:spLocks noGrp="1"/>
          </p:cNvSpPr>
          <p:nvPr>
            <p:ph type="body" sz="quarter" idx="17" hasCustomPrompt="1"/>
          </p:nvPr>
        </p:nvSpPr>
        <p:spPr>
          <a:xfrm>
            <a:off x="359998" y="3164651"/>
            <a:ext cx="5575917"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38" name="Chart Placeholder 13"/>
          <p:cNvSpPr>
            <a:spLocks noGrp="1"/>
          </p:cNvSpPr>
          <p:nvPr>
            <p:ph type="chart" sz="quarter" idx="18"/>
          </p:nvPr>
        </p:nvSpPr>
        <p:spPr>
          <a:xfrm>
            <a:off x="359998" y="5194452"/>
            <a:ext cx="5575917" cy="10152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39" name="Text Placeholder 21"/>
          <p:cNvSpPr>
            <a:spLocks noGrp="1"/>
          </p:cNvSpPr>
          <p:nvPr>
            <p:ph type="body" sz="quarter" idx="19" hasCustomPrompt="1"/>
          </p:nvPr>
        </p:nvSpPr>
        <p:spPr>
          <a:xfrm>
            <a:off x="359998" y="4736592"/>
            <a:ext cx="5575917"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4" name="Text Placeholder 30"/>
          <p:cNvSpPr>
            <a:spLocks noGrp="1"/>
          </p:cNvSpPr>
          <p:nvPr>
            <p:ph type="body" sz="quarter" idx="20"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57961172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7" name="Picture Placeholder 12"/>
          <p:cNvSpPr>
            <a:spLocks noGrp="1"/>
          </p:cNvSpPr>
          <p:nvPr>
            <p:ph type="pic" sz="quarter" idx="14"/>
          </p:nvPr>
        </p:nvSpPr>
        <p:spPr>
          <a:xfrm>
            <a:off x="0" y="1444246"/>
            <a:ext cx="9144000" cy="4961317"/>
          </a:xfrm>
        </p:spPr>
        <p:txBody>
          <a:bodyPr/>
          <a:lstStyle>
            <a:lvl1pPr>
              <a:defRPr sz="1200" b="0"/>
            </a:lvl1pPr>
          </a:lstStyle>
          <a:p>
            <a:r>
              <a:rPr lang="en-US" smtClean="0"/>
              <a:t>Click icon to add picture</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5120698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t>Sustainability | Planet Possible</a:t>
            </a:r>
            <a:endParaRPr lang="nl-NL" dirty="0"/>
          </a:p>
        </p:txBody>
      </p:sp>
      <p:sp>
        <p:nvSpPr>
          <p:cNvPr id="10"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2" name="Table Placeholder 11"/>
          <p:cNvSpPr>
            <a:spLocks noGrp="1"/>
          </p:cNvSpPr>
          <p:nvPr>
            <p:ph type="tbl" sz="quarter" idx="15"/>
          </p:nvPr>
        </p:nvSpPr>
        <p:spPr>
          <a:xfrm>
            <a:off x="360000" y="2067611"/>
            <a:ext cx="8424000" cy="4141102"/>
          </a:xfrm>
        </p:spPr>
        <p:txBody>
          <a:bodyPr/>
          <a:lstStyle>
            <a:lvl1pPr>
              <a:lnSpc>
                <a:spcPts val="1200"/>
              </a:lnSpc>
              <a:defRPr sz="1200" b="0"/>
            </a:lvl1pPr>
          </a:lstStyle>
          <a:p>
            <a:r>
              <a:rPr lang="en-US" smtClean="0"/>
              <a:t>Click icon to add table</a:t>
            </a:r>
            <a:endParaRPr lang="en-US" dirty="0"/>
          </a:p>
        </p:txBody>
      </p:sp>
      <p:sp>
        <p:nvSpPr>
          <p:cNvPr id="1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755301563"/>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wo Table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t>Sustainability | Planet Possible</a:t>
            </a:r>
            <a:endParaRPr lang="nl-NL" dirty="0"/>
          </a:p>
        </p:txBody>
      </p:sp>
      <p:sp>
        <p:nvSpPr>
          <p:cNvPr id="22" name="Text Placeholder 21"/>
          <p:cNvSpPr>
            <a:spLocks noGrp="1"/>
          </p:cNvSpPr>
          <p:nvPr>
            <p:ph type="body" sz="quarter" idx="14" hasCustomPrompt="1"/>
          </p:nvPr>
        </p:nvSpPr>
        <p:spPr>
          <a:xfrm>
            <a:off x="360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8" name="Table Placeholder 11"/>
          <p:cNvSpPr>
            <a:spLocks noGrp="1"/>
          </p:cNvSpPr>
          <p:nvPr>
            <p:ph type="tbl" sz="quarter" idx="16"/>
          </p:nvPr>
        </p:nvSpPr>
        <p:spPr>
          <a:xfrm>
            <a:off x="360000" y="2067611"/>
            <a:ext cx="4140000" cy="4141102"/>
          </a:xfrm>
        </p:spPr>
        <p:txBody>
          <a:bodyPr/>
          <a:lstStyle>
            <a:lvl1pPr>
              <a:lnSpc>
                <a:spcPts val="1200"/>
              </a:lnSpc>
              <a:defRPr sz="1200" b="0"/>
            </a:lvl1pPr>
          </a:lstStyle>
          <a:p>
            <a:r>
              <a:rPr lang="en-US" smtClean="0"/>
              <a:t>Click icon to add table</a:t>
            </a:r>
            <a:endParaRPr lang="en-US" dirty="0"/>
          </a:p>
        </p:txBody>
      </p:sp>
      <p:sp>
        <p:nvSpPr>
          <p:cNvPr id="20" name="Table Placeholder 11"/>
          <p:cNvSpPr>
            <a:spLocks noGrp="1"/>
          </p:cNvSpPr>
          <p:nvPr>
            <p:ph type="tbl" sz="quarter" idx="17"/>
          </p:nvPr>
        </p:nvSpPr>
        <p:spPr>
          <a:xfrm>
            <a:off x="4644000" y="2067611"/>
            <a:ext cx="4140000" cy="4141102"/>
          </a:xfrm>
        </p:spPr>
        <p:txBody>
          <a:bodyPr/>
          <a:lstStyle>
            <a:lvl1pPr>
              <a:lnSpc>
                <a:spcPts val="1200"/>
              </a:lnSpc>
              <a:defRPr sz="1200" b="0"/>
            </a:lvl1pPr>
          </a:lstStyle>
          <a:p>
            <a:r>
              <a:rPr lang="en-US" smtClean="0"/>
              <a:t>Click icon to add table</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3" name="Text Placeholder 30"/>
          <p:cNvSpPr>
            <a:spLocks noGrp="1"/>
          </p:cNvSpPr>
          <p:nvPr>
            <p:ph type="body" sz="quarter" idx="18"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441794339"/>
      </p:ext>
    </p:extLst>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Table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t>Sustainability | Planet Possible</a:t>
            </a:r>
            <a:endParaRPr lang="nl-NL"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943419"/>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8" name="Table Placeholder 11"/>
          <p:cNvSpPr>
            <a:spLocks noGrp="1"/>
          </p:cNvSpPr>
          <p:nvPr>
            <p:ph type="tbl" sz="quarter" idx="16"/>
          </p:nvPr>
        </p:nvSpPr>
        <p:spPr>
          <a:xfrm>
            <a:off x="360000" y="2067611"/>
            <a:ext cx="8424000" cy="1800000"/>
          </a:xfrm>
        </p:spPr>
        <p:txBody>
          <a:bodyPr/>
          <a:lstStyle>
            <a:lvl1pPr>
              <a:lnSpc>
                <a:spcPts val="1200"/>
              </a:lnSpc>
              <a:defRPr sz="1200" b="0"/>
            </a:lvl1pPr>
          </a:lstStyle>
          <a:p>
            <a:r>
              <a:rPr lang="en-US" smtClean="0"/>
              <a:t>Click icon to add table</a:t>
            </a:r>
            <a:endParaRPr lang="en-US" dirty="0"/>
          </a:p>
        </p:txBody>
      </p:sp>
      <p:sp>
        <p:nvSpPr>
          <p:cNvPr id="20" name="Table Placeholder 11"/>
          <p:cNvSpPr>
            <a:spLocks noGrp="1"/>
          </p:cNvSpPr>
          <p:nvPr>
            <p:ph type="tbl" sz="quarter" idx="17"/>
          </p:nvPr>
        </p:nvSpPr>
        <p:spPr>
          <a:xfrm>
            <a:off x="360000" y="4408713"/>
            <a:ext cx="8424000" cy="1800000"/>
          </a:xfrm>
        </p:spPr>
        <p:txBody>
          <a:bodyPr/>
          <a:lstStyle>
            <a:lvl1pPr>
              <a:lnSpc>
                <a:spcPts val="1200"/>
              </a:lnSpc>
              <a:defRPr sz="1200" b="0"/>
            </a:lvl1pPr>
          </a:lstStyle>
          <a:p>
            <a:r>
              <a:rPr lang="en-US" smtClean="0"/>
              <a:t>Click icon to add table</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3" name="Text Placeholder 30"/>
          <p:cNvSpPr>
            <a:spLocks noGrp="1"/>
          </p:cNvSpPr>
          <p:nvPr>
            <p:ph type="body" sz="quarter" idx="18"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73780795"/>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Table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t>Sustainability | Planet Possible</a:t>
            </a:r>
            <a:endParaRPr lang="nl-NL"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165308"/>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8" name="Table Placeholder 11"/>
          <p:cNvSpPr>
            <a:spLocks noGrp="1"/>
          </p:cNvSpPr>
          <p:nvPr>
            <p:ph type="tbl" sz="quarter" idx="16"/>
          </p:nvPr>
        </p:nvSpPr>
        <p:spPr>
          <a:xfrm>
            <a:off x="360000" y="2067611"/>
            <a:ext cx="8424000" cy="1026000"/>
          </a:xfrm>
        </p:spPr>
        <p:txBody>
          <a:bodyPr/>
          <a:lstStyle>
            <a:lvl1pPr>
              <a:lnSpc>
                <a:spcPts val="1200"/>
              </a:lnSpc>
              <a:defRPr sz="1200" b="0"/>
            </a:lvl1pPr>
          </a:lstStyle>
          <a:p>
            <a:r>
              <a:rPr lang="en-US" smtClean="0"/>
              <a:t>Click icon to add table</a:t>
            </a:r>
            <a:endParaRPr lang="en-US" dirty="0"/>
          </a:p>
        </p:txBody>
      </p:sp>
      <p:sp>
        <p:nvSpPr>
          <p:cNvPr id="20" name="Table Placeholder 11"/>
          <p:cNvSpPr>
            <a:spLocks noGrp="1"/>
          </p:cNvSpPr>
          <p:nvPr>
            <p:ph type="tbl" sz="quarter" idx="17"/>
          </p:nvPr>
        </p:nvSpPr>
        <p:spPr>
          <a:xfrm>
            <a:off x="360000" y="3630602"/>
            <a:ext cx="8424000" cy="1026000"/>
          </a:xfrm>
        </p:spPr>
        <p:txBody>
          <a:bodyPr/>
          <a:lstStyle>
            <a:lvl1pPr>
              <a:lnSpc>
                <a:spcPts val="1200"/>
              </a:lnSpc>
              <a:defRPr sz="1200" b="0"/>
            </a:lvl1pPr>
          </a:lstStyle>
          <a:p>
            <a:r>
              <a:rPr lang="en-US" smtClean="0"/>
              <a:t>Click icon to add table</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3" name="Text Placeholder 30"/>
          <p:cNvSpPr>
            <a:spLocks noGrp="1"/>
          </p:cNvSpPr>
          <p:nvPr>
            <p:ph type="body" sz="quarter" idx="18"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6" name="Text Placeholder 21"/>
          <p:cNvSpPr>
            <a:spLocks noGrp="1"/>
          </p:cNvSpPr>
          <p:nvPr>
            <p:ph type="body" sz="quarter" idx="20" hasCustomPrompt="1"/>
          </p:nvPr>
        </p:nvSpPr>
        <p:spPr>
          <a:xfrm>
            <a:off x="360000" y="4717419"/>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7" name="Table Placeholder 11"/>
          <p:cNvSpPr>
            <a:spLocks noGrp="1"/>
          </p:cNvSpPr>
          <p:nvPr>
            <p:ph type="tbl" sz="quarter" idx="21"/>
          </p:nvPr>
        </p:nvSpPr>
        <p:spPr>
          <a:xfrm>
            <a:off x="360000" y="5182713"/>
            <a:ext cx="8424000" cy="1026000"/>
          </a:xfrm>
        </p:spPr>
        <p:txBody>
          <a:bodyPr/>
          <a:lstStyle>
            <a:lvl1pPr>
              <a:lnSpc>
                <a:spcPts val="1200"/>
              </a:lnSpc>
              <a:defRPr sz="1200" b="0"/>
            </a:lvl1pPr>
          </a:lstStyle>
          <a:p>
            <a:r>
              <a:rPr lang="en-US" smtClean="0"/>
              <a:t>Click icon to add table</a:t>
            </a:r>
            <a:endParaRPr lang="en-US" dirty="0"/>
          </a:p>
        </p:txBody>
      </p:sp>
    </p:spTree>
    <p:extLst>
      <p:ext uri="{BB962C8B-B14F-4D97-AF65-F5344CB8AC3E}">
        <p14:creationId xmlns:p14="http://schemas.microsoft.com/office/powerpoint/2010/main" val="2610234096"/>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0144"/>
            <a:ext cx="4140000" cy="460856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4" name="Table Placeholder 11"/>
          <p:cNvSpPr>
            <a:spLocks noGrp="1"/>
          </p:cNvSpPr>
          <p:nvPr>
            <p:ph type="tbl" sz="quarter" idx="17"/>
          </p:nvPr>
        </p:nvSpPr>
        <p:spPr>
          <a:xfrm>
            <a:off x="4644000" y="2067611"/>
            <a:ext cx="4140000" cy="4141102"/>
          </a:xfrm>
        </p:spPr>
        <p:txBody>
          <a:bodyPr/>
          <a:lstStyle>
            <a:lvl1pPr>
              <a:lnSpc>
                <a:spcPts val="1200"/>
              </a:lnSpc>
              <a:defRPr sz="1200" b="0"/>
            </a:lvl1pPr>
          </a:lstStyle>
          <a:p>
            <a:r>
              <a:rPr lang="en-US" smtClean="0"/>
              <a:t>Click icon to add table</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699988732"/>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Matrix">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t>Sustainability | Planet Possible</a:t>
            </a:r>
            <a:endParaRPr lang="nl-NL" dirty="0"/>
          </a:p>
        </p:txBody>
      </p:sp>
      <p:grpSp>
        <p:nvGrpSpPr>
          <p:cNvPr id="5" name="Group 69"/>
          <p:cNvGrpSpPr/>
          <p:nvPr userDrawn="1"/>
        </p:nvGrpSpPr>
        <p:grpSpPr>
          <a:xfrm>
            <a:off x="452334" y="1636711"/>
            <a:ext cx="8331667" cy="4554514"/>
            <a:chOff x="452333" y="1274889"/>
            <a:chExt cx="8331667" cy="3222290"/>
          </a:xfrm>
        </p:grpSpPr>
        <p:cxnSp>
          <p:nvCxnSpPr>
            <p:cNvPr id="8" name="Straight Arrow Connector 7"/>
            <p:cNvCxnSpPr/>
            <p:nvPr/>
          </p:nvCxnSpPr>
          <p:spPr>
            <a:xfrm>
              <a:off x="452333" y="4497179"/>
              <a:ext cx="8331667"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452333" y="1274894"/>
              <a:ext cx="0" cy="3222285"/>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28735" y="1274894"/>
              <a:ext cx="208390" cy="161583"/>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nvGrpSpPr>
            <p:cNvPr id="13" name="Group 62"/>
            <p:cNvGrpSpPr/>
            <p:nvPr/>
          </p:nvGrpSpPr>
          <p:grpSpPr>
            <a:xfrm>
              <a:off x="813530" y="1274889"/>
              <a:ext cx="7970470" cy="2993966"/>
              <a:chOff x="813530" y="1454889"/>
              <a:chExt cx="7970470" cy="2993966"/>
            </a:xfrm>
          </p:grpSpPr>
          <p:sp>
            <p:nvSpPr>
              <p:cNvPr id="16" name="Rectangle 499"/>
              <p:cNvSpPr>
                <a:spLocks noChangeArrowheads="1"/>
              </p:cNvSpPr>
              <p:nvPr/>
            </p:nvSpPr>
            <p:spPr bwMode="auto">
              <a:xfrm>
                <a:off x="813530" y="1454889"/>
                <a:ext cx="7970470" cy="2992698"/>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17" name="Straight Connector 16"/>
              <p:cNvCxnSpPr/>
              <p:nvPr/>
            </p:nvCxnSpPr>
            <p:spPr>
              <a:xfrm>
                <a:off x="4798765" y="1456156"/>
                <a:ext cx="0" cy="2992699"/>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13600" y="2952505"/>
                <a:ext cx="7970400"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8575610" y="4311797"/>
              <a:ext cx="208390" cy="152819"/>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15" name="Rectangle 14"/>
            <p:cNvSpPr/>
            <p:nvPr/>
          </p:nvSpPr>
          <p:spPr>
            <a:xfrm>
              <a:off x="573619" y="4311797"/>
              <a:ext cx="118622" cy="152819"/>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sp>
        <p:nvSpPr>
          <p:cNvPr id="28" name="Text Placeholder 25"/>
          <p:cNvSpPr>
            <a:spLocks noGrp="1"/>
          </p:cNvSpPr>
          <p:nvPr>
            <p:ph type="body" sz="quarter" idx="12" hasCustomPrompt="1"/>
          </p:nvPr>
        </p:nvSpPr>
        <p:spPr bwMode="gray">
          <a:xfrm>
            <a:off x="323650" y="2986167"/>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29" name="Text Placeholder 25"/>
          <p:cNvSpPr>
            <a:spLocks noGrp="1"/>
          </p:cNvSpPr>
          <p:nvPr>
            <p:ph type="body" sz="quarter" idx="13" hasCustomPrompt="1"/>
          </p:nvPr>
        </p:nvSpPr>
        <p:spPr bwMode="gray">
          <a:xfrm>
            <a:off x="3879043" y="6068115"/>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31" name="Text Placeholder 30"/>
          <p:cNvSpPr>
            <a:spLocks noGrp="1"/>
          </p:cNvSpPr>
          <p:nvPr>
            <p:ph type="body" sz="quarter" idx="14"/>
          </p:nvPr>
        </p:nvSpPr>
        <p:spPr>
          <a:xfrm>
            <a:off x="813600" y="1636711"/>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itle 20"/>
          <p:cNvSpPr>
            <a:spLocks noGrp="1"/>
          </p:cNvSpPr>
          <p:nvPr>
            <p:ph type="title"/>
          </p:nvPr>
        </p:nvSpPr>
        <p:spPr/>
        <p:txBody>
          <a:bodyPr/>
          <a:lstStyle/>
          <a:p>
            <a:r>
              <a:rPr lang="en-US" smtClean="0"/>
              <a:t>Click to edit Master title style</a:t>
            </a:r>
            <a:endParaRPr lang="en-US"/>
          </a:p>
        </p:txBody>
      </p:sp>
      <p:sp>
        <p:nvSpPr>
          <p:cNvPr id="24" name="Text Placeholder 30"/>
          <p:cNvSpPr>
            <a:spLocks noGrp="1"/>
          </p:cNvSpPr>
          <p:nvPr>
            <p:ph type="body" sz="quarter" idx="19"/>
          </p:nvPr>
        </p:nvSpPr>
        <p:spPr>
          <a:xfrm>
            <a:off x="4806000" y="1636711"/>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5" name="Text Placeholder 30"/>
          <p:cNvSpPr>
            <a:spLocks noGrp="1"/>
          </p:cNvSpPr>
          <p:nvPr>
            <p:ph type="body" sz="quarter" idx="20"/>
          </p:nvPr>
        </p:nvSpPr>
        <p:spPr>
          <a:xfrm>
            <a:off x="813600" y="3753502"/>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6" name="Text Placeholder 30"/>
          <p:cNvSpPr>
            <a:spLocks noGrp="1"/>
          </p:cNvSpPr>
          <p:nvPr>
            <p:ph type="body" sz="quarter" idx="21"/>
          </p:nvPr>
        </p:nvSpPr>
        <p:spPr>
          <a:xfrm>
            <a:off x="4806000" y="3753502"/>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3"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437737437"/>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ext and Matrix 1/3 2/3">
    <p:spTree>
      <p:nvGrpSpPr>
        <p:cNvPr id="1" name=""/>
        <p:cNvGrpSpPr/>
        <p:nvPr/>
      </p:nvGrpSpPr>
      <p:grpSpPr>
        <a:xfrm>
          <a:off x="0" y="0"/>
          <a:ext cx="0" cy="0"/>
          <a:chOff x="0" y="0"/>
          <a:chExt cx="0" cy="0"/>
        </a:xfrm>
      </p:grpSpPr>
      <p:cxnSp>
        <p:nvCxnSpPr>
          <p:cNvPr id="22" name="Straight Arrow Connector 21"/>
          <p:cNvCxnSpPr/>
          <p:nvPr/>
        </p:nvCxnSpPr>
        <p:spPr>
          <a:xfrm>
            <a:off x="3335008" y="6194546"/>
            <a:ext cx="5483583"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335008" y="1636190"/>
            <a:ext cx="0" cy="4558356"/>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411410" y="1636190"/>
            <a:ext cx="208390" cy="22858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nvGrpSpPr>
          <p:cNvPr id="3" name="Group 62"/>
          <p:cNvGrpSpPr/>
          <p:nvPr/>
        </p:nvGrpSpPr>
        <p:grpSpPr>
          <a:xfrm>
            <a:off x="3696205" y="1636184"/>
            <a:ext cx="5112860" cy="4231789"/>
            <a:chOff x="813530" y="1454890"/>
            <a:chExt cx="7970470" cy="2991436"/>
          </a:xfrm>
        </p:grpSpPr>
        <p:sp>
          <p:nvSpPr>
            <p:cNvPr id="36" name="Rectangle 499"/>
            <p:cNvSpPr>
              <a:spLocks noChangeArrowheads="1"/>
            </p:cNvSpPr>
            <p:nvPr/>
          </p:nvSpPr>
          <p:spPr bwMode="auto">
            <a:xfrm>
              <a:off x="813530" y="1454890"/>
              <a:ext cx="7970470" cy="2989333"/>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37" name="Straight Connector 36"/>
            <p:cNvCxnSpPr/>
            <p:nvPr/>
          </p:nvCxnSpPr>
          <p:spPr>
            <a:xfrm>
              <a:off x="4798765" y="1456155"/>
              <a:ext cx="0" cy="2990171"/>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813599" y="2951241"/>
              <a:ext cx="7970401"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8610201" y="5929200"/>
            <a:ext cx="208390"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32" name="Rectangle 31"/>
          <p:cNvSpPr/>
          <p:nvPr/>
        </p:nvSpPr>
        <p:spPr>
          <a:xfrm>
            <a:off x="3456294" y="5929200"/>
            <a:ext cx="118622"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6" name="Slide Number Placeholder 5"/>
          <p:cNvSpPr>
            <a:spLocks noGrp="1"/>
          </p:cNvSpPr>
          <p:nvPr userDrawn="1">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userDrawn="1">
            <p:ph type="ftr" sz="quarter" idx="11"/>
          </p:nvPr>
        </p:nvSpPr>
        <p:spPr/>
        <p:txBody>
          <a:bodyPr/>
          <a:lstStyle/>
          <a:p>
            <a:r>
              <a:t>Sustainability | Planet Possible</a:t>
            </a:r>
            <a:endParaRPr lang="nl-NL" dirty="0"/>
          </a:p>
        </p:txBody>
      </p:sp>
      <p:sp>
        <p:nvSpPr>
          <p:cNvPr id="39" name="Text Placeholder 25"/>
          <p:cNvSpPr>
            <a:spLocks noGrp="1"/>
          </p:cNvSpPr>
          <p:nvPr userDrawn="1">
            <p:ph type="body" sz="quarter" idx="12" hasCustomPrompt="1"/>
          </p:nvPr>
        </p:nvSpPr>
        <p:spPr bwMode="gray">
          <a:xfrm>
            <a:off x="3206325" y="2989486"/>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40" name="Text Placeholder 25"/>
          <p:cNvSpPr>
            <a:spLocks noGrp="1"/>
          </p:cNvSpPr>
          <p:nvPr userDrawn="1">
            <p:ph type="body" sz="quarter" idx="13" hasCustomPrompt="1"/>
          </p:nvPr>
        </p:nvSpPr>
        <p:spPr bwMode="gray">
          <a:xfrm>
            <a:off x="5335388" y="6071434"/>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18" name="Title 17"/>
          <p:cNvSpPr>
            <a:spLocks noGrp="1"/>
          </p:cNvSpPr>
          <p:nvPr userDrawn="1">
            <p:ph type="title"/>
          </p:nvPr>
        </p:nvSpPr>
        <p:spPr>
          <a:xfrm>
            <a:off x="360000" y="384000"/>
            <a:ext cx="6228224" cy="960000"/>
          </a:xfrm>
        </p:spPr>
        <p:txBody>
          <a:bodyPr/>
          <a:lstStyle/>
          <a:p>
            <a:r>
              <a:rPr lang="en-US" smtClean="0"/>
              <a:t>Click to edit Master title style</a:t>
            </a:r>
            <a:endParaRPr lang="en-US"/>
          </a:p>
        </p:txBody>
      </p:sp>
      <p:sp>
        <p:nvSpPr>
          <p:cNvPr id="19" name="Text Placeholder 18"/>
          <p:cNvSpPr>
            <a:spLocks noGrp="1"/>
          </p:cNvSpPr>
          <p:nvPr>
            <p:ph type="body" sz="quarter" idx="15"/>
          </p:nvPr>
        </p:nvSpPr>
        <p:spPr>
          <a:xfrm>
            <a:off x="360000" y="1600712"/>
            <a:ext cx="27072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452938933"/>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atrix and Slim Text">
    <p:spTree>
      <p:nvGrpSpPr>
        <p:cNvPr id="1" name=""/>
        <p:cNvGrpSpPr/>
        <p:nvPr/>
      </p:nvGrpSpPr>
      <p:grpSpPr>
        <a:xfrm>
          <a:off x="0" y="0"/>
          <a:ext cx="0" cy="0"/>
          <a:chOff x="0" y="0"/>
          <a:chExt cx="0" cy="0"/>
        </a:xfrm>
      </p:grpSpPr>
      <p:cxnSp>
        <p:nvCxnSpPr>
          <p:cNvPr id="22" name="Straight Arrow Connector 21"/>
          <p:cNvCxnSpPr/>
          <p:nvPr/>
        </p:nvCxnSpPr>
        <p:spPr>
          <a:xfrm>
            <a:off x="452333" y="6194546"/>
            <a:ext cx="6096035"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452333" y="1636190"/>
            <a:ext cx="0" cy="4558356"/>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528735" y="1636190"/>
            <a:ext cx="208390" cy="22858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nvGrpSpPr>
          <p:cNvPr id="27" name="Group 62"/>
          <p:cNvGrpSpPr/>
          <p:nvPr/>
        </p:nvGrpSpPr>
        <p:grpSpPr>
          <a:xfrm>
            <a:off x="813530" y="1636184"/>
            <a:ext cx="5764944" cy="4231789"/>
            <a:chOff x="813530" y="1454890"/>
            <a:chExt cx="7970470" cy="2991436"/>
          </a:xfrm>
        </p:grpSpPr>
        <p:sp>
          <p:nvSpPr>
            <p:cNvPr id="36" name="Rectangle 499"/>
            <p:cNvSpPr>
              <a:spLocks noChangeArrowheads="1"/>
            </p:cNvSpPr>
            <p:nvPr/>
          </p:nvSpPr>
          <p:spPr bwMode="auto">
            <a:xfrm>
              <a:off x="813530" y="1454890"/>
              <a:ext cx="7970470" cy="2989333"/>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37" name="Straight Connector 36"/>
            <p:cNvCxnSpPr/>
            <p:nvPr/>
          </p:nvCxnSpPr>
          <p:spPr>
            <a:xfrm>
              <a:off x="4798765" y="1456155"/>
              <a:ext cx="0" cy="2990171"/>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813599" y="2951241"/>
              <a:ext cx="7970401"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6339978" y="5929200"/>
            <a:ext cx="208390"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32" name="Rectangle 31"/>
          <p:cNvSpPr/>
          <p:nvPr/>
        </p:nvSpPr>
        <p:spPr>
          <a:xfrm>
            <a:off x="573619" y="5929200"/>
            <a:ext cx="118622"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6" name="Slide Number Placeholder 5"/>
          <p:cNvSpPr>
            <a:spLocks noGrp="1"/>
          </p:cNvSpPr>
          <p:nvPr userDrawn="1">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userDrawn="1">
            <p:ph type="ftr" sz="quarter" idx="11"/>
          </p:nvPr>
        </p:nvSpPr>
        <p:spPr/>
        <p:txBody>
          <a:bodyPr/>
          <a:lstStyle/>
          <a:p>
            <a:r>
              <a:t>Sustainability | Planet Possible</a:t>
            </a:r>
            <a:endParaRPr lang="nl-NL" dirty="0"/>
          </a:p>
        </p:txBody>
      </p:sp>
      <p:sp>
        <p:nvSpPr>
          <p:cNvPr id="39" name="Text Placeholder 25"/>
          <p:cNvSpPr>
            <a:spLocks noGrp="1"/>
          </p:cNvSpPr>
          <p:nvPr userDrawn="1">
            <p:ph type="body" sz="quarter" idx="12" hasCustomPrompt="1"/>
          </p:nvPr>
        </p:nvSpPr>
        <p:spPr bwMode="gray">
          <a:xfrm>
            <a:off x="323650" y="2989486"/>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40" name="Text Placeholder 25"/>
          <p:cNvSpPr>
            <a:spLocks noGrp="1"/>
          </p:cNvSpPr>
          <p:nvPr userDrawn="1">
            <p:ph type="body" sz="quarter" idx="13" hasCustomPrompt="1"/>
          </p:nvPr>
        </p:nvSpPr>
        <p:spPr bwMode="gray">
          <a:xfrm>
            <a:off x="2773992" y="6071434"/>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18" name="Title 17"/>
          <p:cNvSpPr>
            <a:spLocks noGrp="1"/>
          </p:cNvSpPr>
          <p:nvPr userDrawn="1">
            <p:ph type="title"/>
          </p:nvPr>
        </p:nvSpPr>
        <p:spPr/>
        <p:txBody>
          <a:bodyPr/>
          <a:lstStyle/>
          <a:p>
            <a:r>
              <a:rPr lang="en-US" smtClean="0"/>
              <a:t>Click to edit Master title style</a:t>
            </a:r>
            <a:endParaRPr lang="en-US"/>
          </a:p>
        </p:txBody>
      </p:sp>
      <p:sp>
        <p:nvSpPr>
          <p:cNvPr id="20" name="Text Placeholder 19"/>
          <p:cNvSpPr>
            <a:spLocks noGrp="1"/>
          </p:cNvSpPr>
          <p:nvPr userDrawn="1">
            <p:ph type="body" sz="quarter" idx="15"/>
          </p:nvPr>
        </p:nvSpPr>
        <p:spPr>
          <a:xfrm>
            <a:off x="6732000" y="1600712"/>
            <a:ext cx="2052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769857593"/>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ext and Matrix">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grpSp>
        <p:nvGrpSpPr>
          <p:cNvPr id="14" name="Group 55"/>
          <p:cNvGrpSpPr/>
          <p:nvPr userDrawn="1"/>
        </p:nvGrpSpPr>
        <p:grpSpPr>
          <a:xfrm>
            <a:off x="4752146" y="1636184"/>
            <a:ext cx="4031854" cy="4558362"/>
            <a:chOff x="4752146" y="1274890"/>
            <a:chExt cx="4031854" cy="3222289"/>
          </a:xfrm>
        </p:grpSpPr>
        <p:cxnSp>
          <p:nvCxnSpPr>
            <p:cNvPr id="15" name="Straight Arrow Connector 14"/>
            <p:cNvCxnSpPr/>
            <p:nvPr/>
          </p:nvCxnSpPr>
          <p:spPr>
            <a:xfrm>
              <a:off x="4752146" y="4497179"/>
              <a:ext cx="4027569"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4752146" y="1274894"/>
              <a:ext cx="0" cy="3222285"/>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 name="Group 49"/>
            <p:cNvGrpSpPr/>
            <p:nvPr/>
          </p:nvGrpSpPr>
          <p:grpSpPr>
            <a:xfrm>
              <a:off x="5113343" y="1274890"/>
              <a:ext cx="3666372" cy="2989333"/>
              <a:chOff x="813530" y="1454890"/>
              <a:chExt cx="7970470" cy="2989333"/>
            </a:xfrm>
          </p:grpSpPr>
          <p:sp>
            <p:nvSpPr>
              <p:cNvPr id="23" name="Rectangle 499"/>
              <p:cNvSpPr>
                <a:spLocks noChangeArrowheads="1"/>
              </p:cNvSpPr>
              <p:nvPr/>
            </p:nvSpPr>
            <p:spPr bwMode="auto">
              <a:xfrm>
                <a:off x="813530" y="1454890"/>
                <a:ext cx="7970470" cy="2989333"/>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24" name="Straight Connector 23"/>
              <p:cNvCxnSpPr/>
              <p:nvPr/>
            </p:nvCxnSpPr>
            <p:spPr>
              <a:xfrm>
                <a:off x="4798765" y="1456156"/>
                <a:ext cx="0" cy="2988067"/>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13600" y="2950189"/>
                <a:ext cx="7970400"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20" name="Rectangle 19"/>
            <p:cNvSpPr/>
            <p:nvPr/>
          </p:nvSpPr>
          <p:spPr>
            <a:xfrm>
              <a:off x="4828549" y="1274894"/>
              <a:ext cx="208390" cy="161583"/>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21" name="Rectangle 20"/>
            <p:cNvSpPr/>
            <p:nvPr/>
          </p:nvSpPr>
          <p:spPr>
            <a:xfrm>
              <a:off x="8575610" y="4309607"/>
              <a:ext cx="208390" cy="152690"/>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22" name="Rectangle 21"/>
            <p:cNvSpPr/>
            <p:nvPr/>
          </p:nvSpPr>
          <p:spPr>
            <a:xfrm>
              <a:off x="4873433" y="4309607"/>
              <a:ext cx="118622" cy="152690"/>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sp>
        <p:nvSpPr>
          <p:cNvPr id="28" name="Text Placeholder 25"/>
          <p:cNvSpPr>
            <a:spLocks noGrp="1"/>
          </p:cNvSpPr>
          <p:nvPr>
            <p:ph type="body" sz="quarter" idx="13" hasCustomPrompt="1"/>
          </p:nvPr>
        </p:nvSpPr>
        <p:spPr bwMode="gray">
          <a:xfrm>
            <a:off x="4623462" y="2989486"/>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29" name="Text Placeholder 25"/>
          <p:cNvSpPr>
            <a:spLocks noGrp="1"/>
          </p:cNvSpPr>
          <p:nvPr>
            <p:ph type="body" sz="quarter" idx="14" hasCustomPrompt="1"/>
          </p:nvPr>
        </p:nvSpPr>
        <p:spPr bwMode="gray">
          <a:xfrm>
            <a:off x="6040159" y="6071434"/>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30" name="Text Placeholder 10"/>
          <p:cNvSpPr>
            <a:spLocks noGrp="1"/>
          </p:cNvSpPr>
          <p:nvPr>
            <p:ph type="body" sz="quarter" idx="12"/>
          </p:nvPr>
        </p:nvSpPr>
        <p:spPr>
          <a:xfrm>
            <a:off x="360000" y="1600144"/>
            <a:ext cx="4140000" cy="460856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Title 18"/>
          <p:cNvSpPr>
            <a:spLocks noGrp="1"/>
          </p:cNvSpPr>
          <p:nvPr>
            <p:ph type="title"/>
          </p:nvPr>
        </p:nvSpPr>
        <p:spPr/>
        <p:txBody>
          <a:bodyPr/>
          <a:lstStyle/>
          <a:p>
            <a:r>
              <a:rPr lang="en-US" smtClean="0"/>
              <a:t>Click to edit Master title style</a:t>
            </a:r>
            <a:endParaRPr lang="en-US"/>
          </a:p>
        </p:txBody>
      </p:sp>
      <p:sp>
        <p:nvSpPr>
          <p:cNvPr id="27"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771426694"/>
      </p:ext>
    </p:extLst>
  </p:cSld>
  <p:clrMapOvr>
    <a:masterClrMapping/>
  </p:clrMapOvr>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Blank Templa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t>Sustainability | Planet Possible</a:t>
            </a:r>
            <a:endParaRPr lang="nl-NL" dirty="0"/>
          </a:p>
        </p:txBody>
      </p:sp>
      <p:sp>
        <p:nvSpPr>
          <p:cNvPr id="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62329397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6" name="Rectangle 5"/>
          <p:cNvSpPr/>
          <p:nvPr userDrawn="1"/>
        </p:nvSpPr>
        <p:spPr bwMode="white">
          <a:xfrm>
            <a:off x="1" y="0"/>
            <a:ext cx="9143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7" name="Picture Placeholder 12"/>
          <p:cNvSpPr>
            <a:spLocks noGrp="1"/>
          </p:cNvSpPr>
          <p:nvPr>
            <p:ph type="pic" sz="quarter" idx="14"/>
          </p:nvPr>
        </p:nvSpPr>
        <p:spPr>
          <a:xfrm>
            <a:off x="0" y="0"/>
            <a:ext cx="9144000" cy="6405563"/>
          </a:xfrm>
        </p:spPr>
        <p:txBody>
          <a:bodyPr/>
          <a:lstStyle>
            <a:lvl1pPr>
              <a:defRPr sz="1200" b="0"/>
            </a:lvl1pPr>
          </a:lstStyle>
          <a:p>
            <a:r>
              <a:rPr lang="en-US" smtClean="0"/>
              <a:t>Click icon to add picture</a:t>
            </a:r>
            <a:endParaRPr lang="en-US" dirty="0"/>
          </a:p>
        </p:txBody>
      </p:sp>
    </p:spTree>
    <p:extLst>
      <p:ext uri="{BB962C8B-B14F-4D97-AF65-F5344CB8AC3E}">
        <p14:creationId xmlns:p14="http://schemas.microsoft.com/office/powerpoint/2010/main" val="98643432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Movie Small">
    <p:spTree>
      <p:nvGrpSpPr>
        <p:cNvPr id="1" name=""/>
        <p:cNvGrpSpPr/>
        <p:nvPr/>
      </p:nvGrpSpPr>
      <p:grpSpPr>
        <a:xfrm>
          <a:off x="0" y="0"/>
          <a:ext cx="0" cy="0"/>
          <a:chOff x="0" y="0"/>
          <a:chExt cx="0" cy="0"/>
        </a:xfrm>
      </p:grpSpPr>
      <p:sp>
        <p:nvSpPr>
          <p:cNvPr id="11" name="Media Placeholder 4"/>
          <p:cNvSpPr>
            <a:spLocks noGrp="1" noChangeAspect="1"/>
          </p:cNvSpPr>
          <p:nvPr>
            <p:ph type="media" sz="quarter" idx="12" hasCustomPrompt="1"/>
          </p:nvPr>
        </p:nvSpPr>
        <p:spPr bwMode="auto">
          <a:xfrm>
            <a:off x="1219974" y="1434414"/>
            <a:ext cx="6704053" cy="4964400"/>
          </a:xfrm>
          <a:solidFill>
            <a:schemeClr val="tx1"/>
          </a:solidFill>
        </p:spPr>
        <p:txBody>
          <a:bodyPr anchor="ctr" anchorCtr="0"/>
          <a:lstStyle>
            <a:lvl1pPr marL="0" marR="0" indent="0" algn="ctr" defTabSz="914400" rtl="0" eaLnBrk="1" fontAlgn="auto" latinLnBrk="0" hangingPunct="1">
              <a:lnSpc>
                <a:spcPts val="1400"/>
              </a:lnSpc>
              <a:spcBef>
                <a:spcPts val="0"/>
              </a:spcBef>
              <a:spcAft>
                <a:spcPts val="0"/>
              </a:spcAft>
              <a:buClr>
                <a:schemeClr val="accent4"/>
              </a:buClr>
              <a:buSzTx/>
              <a:buFont typeface="Arial" pitchFamily="34" charset="0"/>
              <a:buNone/>
              <a:tabLst/>
              <a:defRPr sz="1200" b="0">
                <a:solidFill>
                  <a:schemeClr val="bg1"/>
                </a:solidFill>
              </a:defRPr>
            </a:lvl1pPr>
          </a:lstStyle>
          <a:p>
            <a:r>
              <a:rPr lang="en-US" dirty="0" smtClean="0"/>
              <a:t>Movie</a:t>
            </a:r>
          </a:p>
          <a:p>
            <a:r>
              <a:rPr lang="en-US" dirty="0" smtClean="0"/>
              <a:t>(depending on movie size/ratio)</a:t>
            </a:r>
          </a:p>
          <a:p>
            <a:endParaRPr lang="nl-NL" dirty="0" smtClean="0"/>
          </a:p>
          <a:p>
            <a:endParaRPr lang="nl-NL" dirty="0" smtClean="0"/>
          </a:p>
          <a:p>
            <a:endParaRPr lang="nl-NL" dirty="0" smtClean="0"/>
          </a:p>
          <a:p>
            <a:endParaRPr lang="en-US" dirty="0" smtClean="0"/>
          </a:p>
          <a:p>
            <a:endParaRPr lang="en-US" dirty="0"/>
          </a:p>
        </p:txBody>
      </p:sp>
      <p:sp>
        <p:nvSpPr>
          <p:cNvPr id="2" name="Title 1"/>
          <p:cNvSpPr>
            <a:spLocks noGrp="1"/>
          </p:cNvSpPr>
          <p:nvPr>
            <p:ph type="title"/>
          </p:nvPr>
        </p:nvSpPr>
        <p:spPr/>
        <p:txBody>
          <a:bodyPr/>
          <a:lstStyle/>
          <a:p>
            <a:r>
              <a:rPr lang="en-US" smtClean="0"/>
              <a:t>Click to edit Master title style</a:t>
            </a:r>
            <a:endParaRPr lang="en-GB"/>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t>Sustainability | Planet Possible</a:t>
            </a:r>
            <a:endParaRPr lang="nl-NL" dirty="0"/>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540742794"/>
      </p:ext>
    </p:extLst>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Movie with AkzoNobel logo white">
    <p:bg>
      <p:bgPr>
        <a:solidFill>
          <a:schemeClr val="tx1"/>
        </a:solid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lvl1pPr>
              <a:defRPr>
                <a:solidFill>
                  <a:schemeClr val="tx1"/>
                </a:solidFill>
              </a:defRPr>
            </a:lvl1pPr>
          </a:lstStyle>
          <a:p>
            <a:pPr>
              <a:defRPr/>
            </a:pPr>
            <a:fld id="{537E2E77-CED1-4E84-91C2-4E0176ECD4FC}" type="slidenum">
              <a:rPr smtClean="0">
                <a:solidFill>
                  <a:srgbClr val="000000"/>
                </a:solidFill>
              </a:rPr>
              <a:pPr>
                <a:defRPr/>
              </a:pPr>
              <a:t>‹#›</a:t>
            </a:fld>
            <a:endParaRPr dirty="0">
              <a:solidFill>
                <a:srgbClr val="000000"/>
              </a:solidFill>
            </a:endParaRPr>
          </a:p>
        </p:txBody>
      </p:sp>
      <p:sp>
        <p:nvSpPr>
          <p:cNvPr id="8" name="Footer Placeholder 7"/>
          <p:cNvSpPr>
            <a:spLocks noGrp="1"/>
          </p:cNvSpPr>
          <p:nvPr>
            <p:ph type="ftr" sz="quarter" idx="12"/>
          </p:nvPr>
        </p:nvSpPr>
        <p:spPr/>
        <p:txBody>
          <a:bodyPr/>
          <a:lstStyle>
            <a:lvl1pPr>
              <a:defRPr>
                <a:solidFill>
                  <a:schemeClr val="tx1"/>
                </a:solidFill>
              </a:defRPr>
            </a:lvl1pPr>
          </a:lstStyle>
          <a:p>
            <a:r>
              <a:rPr smtClean="0">
                <a:solidFill>
                  <a:srgbClr val="000000"/>
                </a:solidFill>
              </a:rPr>
              <a:t>Sustainability | Planet Possible</a:t>
            </a:r>
            <a:endParaRPr lang="nl-NL" dirty="0">
              <a:solidFill>
                <a:srgbClr val="000000"/>
              </a:solidFill>
            </a:endParaRPr>
          </a:p>
        </p:txBody>
      </p:sp>
      <p:sp>
        <p:nvSpPr>
          <p:cNvPr id="5" name="Media Placeholder 4"/>
          <p:cNvSpPr>
            <a:spLocks noGrp="1"/>
          </p:cNvSpPr>
          <p:nvPr>
            <p:ph type="media" sz="quarter" idx="10" hasCustomPrompt="1"/>
          </p:nvPr>
        </p:nvSpPr>
        <p:spPr bwMode="auto">
          <a:xfrm>
            <a:off x="0" y="0"/>
            <a:ext cx="9144000" cy="6858000"/>
          </a:xfrm>
          <a:noFill/>
        </p:spPr>
        <p:txBody>
          <a:bodyPr anchor="ctr" anchorCtr="0"/>
          <a:lstStyle>
            <a:lvl1pPr marL="0" marR="0" indent="0" algn="ctr" defTabSz="914400" rtl="0" eaLnBrk="1" fontAlgn="auto" latinLnBrk="0" hangingPunct="1">
              <a:lnSpc>
                <a:spcPts val="1400"/>
              </a:lnSpc>
              <a:spcBef>
                <a:spcPts val="0"/>
              </a:spcBef>
              <a:spcAft>
                <a:spcPts val="0"/>
              </a:spcAft>
              <a:buClr>
                <a:schemeClr val="accent4"/>
              </a:buClr>
              <a:buSzTx/>
              <a:buFont typeface="Arial" pitchFamily="34" charset="0"/>
              <a:buNone/>
              <a:tabLst/>
              <a:defRPr sz="1200" b="0">
                <a:solidFill>
                  <a:schemeClr val="bg1"/>
                </a:solidFill>
              </a:defRPr>
            </a:lvl1pPr>
          </a:lstStyle>
          <a:p>
            <a:r>
              <a:rPr lang="en-US" dirty="0" smtClean="0"/>
              <a:t>Movie</a:t>
            </a:r>
          </a:p>
          <a:p>
            <a:r>
              <a:rPr lang="en-US" dirty="0" smtClean="0"/>
              <a:t>(depending on movie size/ratio)</a:t>
            </a:r>
          </a:p>
          <a:p>
            <a:endParaRPr lang="nl-NL" dirty="0" smtClean="0"/>
          </a:p>
          <a:p>
            <a:endParaRPr lang="nl-NL" dirty="0" smtClean="0"/>
          </a:p>
          <a:p>
            <a:endParaRPr lang="nl-NL" dirty="0" smtClean="0"/>
          </a:p>
          <a:p>
            <a:endParaRPr lang="en-US" dirty="0" smtClean="0"/>
          </a:p>
          <a:p>
            <a:endParaRPr lang="en-US" dirty="0"/>
          </a:p>
        </p:txBody>
      </p:sp>
      <p:grpSp>
        <p:nvGrpSpPr>
          <p:cNvPr id="6"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9"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1"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5"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6"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7"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8"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4240882528"/>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Movie with AkzoNobel logo blue">
    <p:bg>
      <p:bgPr>
        <a:solidFill>
          <a:schemeClr val="bg1"/>
        </a:solid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lvl1pPr>
              <a:defRPr>
                <a:solidFill>
                  <a:schemeClr val="bg1"/>
                </a:solidFill>
              </a:defRPr>
            </a:lvl1pPr>
          </a:lstStyle>
          <a:p>
            <a:pPr>
              <a:defRPr/>
            </a:pPr>
            <a:fld id="{537E2E77-CED1-4E84-91C2-4E0176ECD4FC}" type="slidenum">
              <a:rPr smtClean="0">
                <a:solidFill>
                  <a:srgbClr val="FFFFFF"/>
                </a:solidFill>
              </a:rPr>
              <a:pPr>
                <a:defRPr/>
              </a:pPr>
              <a:t>‹#›</a:t>
            </a:fld>
            <a:endParaRPr dirty="0">
              <a:solidFill>
                <a:srgbClr val="FFFFFF"/>
              </a:solidFill>
            </a:endParaRPr>
          </a:p>
        </p:txBody>
      </p:sp>
      <p:sp>
        <p:nvSpPr>
          <p:cNvPr id="8" name="Footer Placeholder 7"/>
          <p:cNvSpPr>
            <a:spLocks noGrp="1"/>
          </p:cNvSpPr>
          <p:nvPr>
            <p:ph type="ftr" sz="quarter" idx="12"/>
          </p:nvPr>
        </p:nvSpPr>
        <p:spPr/>
        <p:txBody>
          <a:bodyPr/>
          <a:lstStyle>
            <a:lvl1pPr>
              <a:defRPr>
                <a:solidFill>
                  <a:schemeClr val="bg1"/>
                </a:solidFill>
              </a:defRPr>
            </a:lvl1pPr>
          </a:lstStyle>
          <a:p>
            <a:r>
              <a:rPr smtClean="0">
                <a:solidFill>
                  <a:srgbClr val="FFFFFF"/>
                </a:solidFill>
              </a:rPr>
              <a:t>Sustainability | Planet Possible</a:t>
            </a:r>
            <a:endParaRPr lang="nl-NL" dirty="0">
              <a:solidFill>
                <a:srgbClr val="FFFFFF"/>
              </a:solidFill>
            </a:endParaRPr>
          </a:p>
        </p:txBody>
      </p:sp>
      <p:sp>
        <p:nvSpPr>
          <p:cNvPr id="5" name="Media Placeholder 4"/>
          <p:cNvSpPr>
            <a:spLocks noGrp="1"/>
          </p:cNvSpPr>
          <p:nvPr>
            <p:ph type="media" sz="quarter" idx="10" hasCustomPrompt="1"/>
          </p:nvPr>
        </p:nvSpPr>
        <p:spPr bwMode="auto">
          <a:xfrm>
            <a:off x="0" y="0"/>
            <a:ext cx="9144000" cy="6858000"/>
          </a:xfrm>
          <a:noFill/>
        </p:spPr>
        <p:txBody>
          <a:bodyPr anchor="ctr" anchorCtr="0"/>
          <a:lstStyle>
            <a:lvl1pPr marL="0" marR="0" indent="0" algn="ctr" defTabSz="914400" rtl="0" eaLnBrk="1" fontAlgn="auto" latinLnBrk="0" hangingPunct="1">
              <a:lnSpc>
                <a:spcPts val="1400"/>
              </a:lnSpc>
              <a:spcBef>
                <a:spcPts val="0"/>
              </a:spcBef>
              <a:spcAft>
                <a:spcPts val="0"/>
              </a:spcAft>
              <a:buClr>
                <a:schemeClr val="accent4"/>
              </a:buClr>
              <a:buSzTx/>
              <a:buFont typeface="Arial" pitchFamily="34" charset="0"/>
              <a:buNone/>
              <a:tabLst/>
              <a:defRPr sz="1200" b="0">
                <a:solidFill>
                  <a:schemeClr val="tx1"/>
                </a:solidFill>
              </a:defRPr>
            </a:lvl1pPr>
          </a:lstStyle>
          <a:p>
            <a:r>
              <a:rPr lang="en-US" dirty="0" smtClean="0"/>
              <a:t>Movie</a:t>
            </a:r>
          </a:p>
          <a:p>
            <a:r>
              <a:rPr lang="en-US" dirty="0" smtClean="0"/>
              <a:t>(depending on movie size/ratio)</a:t>
            </a:r>
          </a:p>
          <a:p>
            <a:endParaRPr lang="nl-NL" dirty="0" smtClean="0"/>
          </a:p>
          <a:p>
            <a:endParaRPr lang="nl-NL" dirty="0" smtClean="0"/>
          </a:p>
          <a:p>
            <a:endParaRPr lang="nl-NL" dirty="0" smtClean="0"/>
          </a:p>
          <a:p>
            <a:endParaRPr lang="en-US" dirty="0" smtClean="0"/>
          </a:p>
          <a:p>
            <a:endParaRPr lang="en-US" dirty="0"/>
          </a:p>
        </p:txBody>
      </p:sp>
      <p:grpSp>
        <p:nvGrpSpPr>
          <p:cNvPr id="32" name="Group 31"/>
          <p:cNvGrpSpPr/>
          <p:nvPr userDrawn="1"/>
        </p:nvGrpSpPr>
        <p:grpSpPr>
          <a:xfrm>
            <a:off x="7015590" y="372869"/>
            <a:ext cx="1779160" cy="259200"/>
            <a:chOff x="7015590" y="372869"/>
            <a:chExt cx="1779160" cy="259200"/>
          </a:xfrm>
        </p:grpSpPr>
        <p:sp>
          <p:nvSpPr>
            <p:cNvPr id="33" name="Rectangle 32"/>
            <p:cNvSpPr/>
            <p:nvPr userDrawn="1"/>
          </p:nvSpPr>
          <p:spPr>
            <a:xfrm>
              <a:off x="7015590" y="372869"/>
              <a:ext cx="1779160" cy="255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dirty="0" err="1" smtClean="0">
                <a:solidFill>
                  <a:srgbClr val="FFFFFF"/>
                </a:solidFill>
              </a:endParaRPr>
            </a:p>
          </p:txBody>
        </p:sp>
        <p:grpSp>
          <p:nvGrpSpPr>
            <p:cNvPr id="34" name="Group 33"/>
            <p:cNvGrpSpPr>
              <a:grpSpLocks noChangeAspect="1"/>
            </p:cNvGrpSpPr>
            <p:nvPr userDrawn="1"/>
          </p:nvGrpSpPr>
          <p:grpSpPr bwMode="black">
            <a:xfrm>
              <a:off x="7015590" y="372869"/>
              <a:ext cx="1779160" cy="259200"/>
              <a:chOff x="1430338" y="-1666875"/>
              <a:chExt cx="4968876" cy="723900"/>
            </a:xfrm>
            <a:solidFill>
              <a:srgbClr val="005192"/>
            </a:solidFill>
          </p:grpSpPr>
          <p:sp>
            <p:nvSpPr>
              <p:cNvPr id="35"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Tree>
    <p:extLst>
      <p:ext uri="{BB962C8B-B14F-4D97-AF65-F5344CB8AC3E}">
        <p14:creationId xmlns:p14="http://schemas.microsoft.com/office/powerpoint/2010/main" val="1567835082"/>
      </p:ext>
    </p:extLst>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403462"/>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End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4" name="Rectangle 133"/>
          <p:cNvSpPr/>
          <p:nvPr userDrawn="1"/>
        </p:nvSpPr>
        <p:spPr bwMode="white">
          <a:xfrm>
            <a:off x="0" y="0"/>
            <a:ext cx="9144000" cy="2820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136" name="Group 135"/>
          <p:cNvGrpSpPr>
            <a:grpSpLocks noChangeAspect="1"/>
          </p:cNvGrpSpPr>
          <p:nvPr userDrawn="1"/>
        </p:nvGrpSpPr>
        <p:grpSpPr bwMode="black">
          <a:xfrm>
            <a:off x="5619751" y="1581490"/>
            <a:ext cx="3228853" cy="604800"/>
            <a:chOff x="1427163" y="-1920875"/>
            <a:chExt cx="7881938" cy="1476375"/>
          </a:xfrm>
        </p:grpSpPr>
        <p:sp>
          <p:nvSpPr>
            <p:cNvPr id="137" name="AutoShape 21"/>
            <p:cNvSpPr>
              <a:spLocks noChangeAspect="1" noChangeArrowheads="1" noTextEdit="1"/>
            </p:cNvSpPr>
            <p:nvPr/>
          </p:nvSpPr>
          <p:spPr bwMode="black">
            <a:xfrm>
              <a:off x="1427163" y="-1917700"/>
              <a:ext cx="7874000" cy="1473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8" name="Freeform 23"/>
            <p:cNvSpPr>
              <a:spLocks noEditPoints="1"/>
            </p:cNvSpPr>
            <p:nvPr/>
          </p:nvSpPr>
          <p:spPr bwMode="black">
            <a:xfrm>
              <a:off x="5854701" y="-1920875"/>
              <a:ext cx="3454400" cy="1473200"/>
            </a:xfrm>
            <a:custGeom>
              <a:avLst/>
              <a:gdLst/>
              <a:ahLst/>
              <a:cxnLst>
                <a:cxn ang="0">
                  <a:pos x="898" y="12"/>
                </a:cxn>
                <a:cxn ang="0">
                  <a:pos x="882" y="34"/>
                </a:cxn>
                <a:cxn ang="0">
                  <a:pos x="865" y="65"/>
                </a:cxn>
                <a:cxn ang="0">
                  <a:pos x="872" y="23"/>
                </a:cxn>
                <a:cxn ang="0">
                  <a:pos x="869" y="1"/>
                </a:cxn>
                <a:cxn ang="0">
                  <a:pos x="857" y="38"/>
                </a:cxn>
                <a:cxn ang="0">
                  <a:pos x="848" y="76"/>
                </a:cxn>
                <a:cxn ang="0">
                  <a:pos x="845" y="17"/>
                </a:cxn>
                <a:cxn ang="0">
                  <a:pos x="833" y="31"/>
                </a:cxn>
                <a:cxn ang="0">
                  <a:pos x="834" y="63"/>
                </a:cxn>
                <a:cxn ang="0">
                  <a:pos x="832" y="59"/>
                </a:cxn>
                <a:cxn ang="0">
                  <a:pos x="818" y="33"/>
                </a:cxn>
                <a:cxn ang="0">
                  <a:pos x="819" y="69"/>
                </a:cxn>
                <a:cxn ang="0">
                  <a:pos x="798" y="105"/>
                </a:cxn>
                <a:cxn ang="0">
                  <a:pos x="750" y="107"/>
                </a:cxn>
                <a:cxn ang="0">
                  <a:pos x="633" y="184"/>
                </a:cxn>
                <a:cxn ang="0">
                  <a:pos x="496" y="256"/>
                </a:cxn>
                <a:cxn ang="0">
                  <a:pos x="536" y="219"/>
                </a:cxn>
                <a:cxn ang="0">
                  <a:pos x="322" y="389"/>
                </a:cxn>
                <a:cxn ang="0">
                  <a:pos x="423" y="393"/>
                </a:cxn>
                <a:cxn ang="0">
                  <a:pos x="418" y="346"/>
                </a:cxn>
                <a:cxn ang="0">
                  <a:pos x="645" y="268"/>
                </a:cxn>
                <a:cxn ang="0">
                  <a:pos x="766" y="146"/>
                </a:cxn>
                <a:cxn ang="0">
                  <a:pos x="830" y="108"/>
                </a:cxn>
                <a:cxn ang="0">
                  <a:pos x="853" y="91"/>
                </a:cxn>
                <a:cxn ang="0">
                  <a:pos x="884" y="56"/>
                </a:cxn>
                <a:cxn ang="0">
                  <a:pos x="915" y="9"/>
                </a:cxn>
                <a:cxn ang="0">
                  <a:pos x="417" y="125"/>
                </a:cxn>
                <a:cxn ang="0">
                  <a:pos x="425" y="117"/>
                </a:cxn>
                <a:cxn ang="0">
                  <a:pos x="401" y="109"/>
                </a:cxn>
                <a:cxn ang="0">
                  <a:pos x="417" y="125"/>
                </a:cxn>
                <a:cxn ang="0">
                  <a:pos x="356" y="110"/>
                </a:cxn>
                <a:cxn ang="0">
                  <a:pos x="355" y="147"/>
                </a:cxn>
                <a:cxn ang="0">
                  <a:pos x="351" y="135"/>
                </a:cxn>
                <a:cxn ang="0">
                  <a:pos x="335" y="119"/>
                </a:cxn>
                <a:cxn ang="0">
                  <a:pos x="435" y="213"/>
                </a:cxn>
                <a:cxn ang="0">
                  <a:pos x="361" y="234"/>
                </a:cxn>
                <a:cxn ang="0">
                  <a:pos x="369" y="209"/>
                </a:cxn>
                <a:cxn ang="0">
                  <a:pos x="372" y="183"/>
                </a:cxn>
                <a:cxn ang="0">
                  <a:pos x="392" y="172"/>
                </a:cxn>
                <a:cxn ang="0">
                  <a:pos x="377" y="163"/>
                </a:cxn>
                <a:cxn ang="0">
                  <a:pos x="400" y="164"/>
                </a:cxn>
                <a:cxn ang="0">
                  <a:pos x="388" y="153"/>
                </a:cxn>
                <a:cxn ang="0">
                  <a:pos x="396" y="139"/>
                </a:cxn>
                <a:cxn ang="0">
                  <a:pos x="369" y="88"/>
                </a:cxn>
                <a:cxn ang="0">
                  <a:pos x="319" y="39"/>
                </a:cxn>
                <a:cxn ang="0">
                  <a:pos x="275" y="91"/>
                </a:cxn>
                <a:cxn ang="0">
                  <a:pos x="288" y="98"/>
                </a:cxn>
                <a:cxn ang="0">
                  <a:pos x="293" y="147"/>
                </a:cxn>
                <a:cxn ang="0">
                  <a:pos x="292" y="276"/>
                </a:cxn>
                <a:cxn ang="0">
                  <a:pos x="278" y="272"/>
                </a:cxn>
                <a:cxn ang="0">
                  <a:pos x="248" y="289"/>
                </a:cxn>
                <a:cxn ang="0">
                  <a:pos x="186" y="332"/>
                </a:cxn>
                <a:cxn ang="0">
                  <a:pos x="119" y="365"/>
                </a:cxn>
                <a:cxn ang="0">
                  <a:pos x="267" y="393"/>
                </a:cxn>
                <a:cxn ang="0">
                  <a:pos x="756" y="99"/>
                </a:cxn>
                <a:cxn ang="0">
                  <a:pos x="805" y="78"/>
                </a:cxn>
                <a:cxn ang="0">
                  <a:pos x="791" y="68"/>
                </a:cxn>
                <a:cxn ang="0">
                  <a:pos x="807" y="34"/>
                </a:cxn>
                <a:cxn ang="0">
                  <a:pos x="783" y="45"/>
                </a:cxn>
                <a:cxn ang="0">
                  <a:pos x="754" y="98"/>
                </a:cxn>
              </a:cxnLst>
              <a:rect l="0" t="0" r="r" b="b"/>
              <a:pathLst>
                <a:path w="921" h="393">
                  <a:moveTo>
                    <a:pt x="910" y="2"/>
                  </a:moveTo>
                  <a:cubicBezTo>
                    <a:pt x="906" y="3"/>
                    <a:pt x="902" y="6"/>
                    <a:pt x="898" y="12"/>
                  </a:cubicBezTo>
                  <a:cubicBezTo>
                    <a:pt x="896" y="14"/>
                    <a:pt x="892" y="21"/>
                    <a:pt x="890" y="26"/>
                  </a:cubicBezTo>
                  <a:cubicBezTo>
                    <a:pt x="886" y="29"/>
                    <a:pt x="885" y="31"/>
                    <a:pt x="882" y="34"/>
                  </a:cubicBezTo>
                  <a:cubicBezTo>
                    <a:pt x="879" y="37"/>
                    <a:pt x="875" y="42"/>
                    <a:pt x="874" y="43"/>
                  </a:cubicBezTo>
                  <a:cubicBezTo>
                    <a:pt x="872" y="50"/>
                    <a:pt x="865" y="65"/>
                    <a:pt x="865" y="65"/>
                  </a:cubicBezTo>
                  <a:cubicBezTo>
                    <a:pt x="866" y="58"/>
                    <a:pt x="872" y="41"/>
                    <a:pt x="873" y="37"/>
                  </a:cubicBezTo>
                  <a:cubicBezTo>
                    <a:pt x="874" y="33"/>
                    <a:pt x="872" y="27"/>
                    <a:pt x="872" y="23"/>
                  </a:cubicBezTo>
                  <a:cubicBezTo>
                    <a:pt x="871" y="19"/>
                    <a:pt x="871" y="15"/>
                    <a:pt x="871" y="12"/>
                  </a:cubicBezTo>
                  <a:cubicBezTo>
                    <a:pt x="871" y="10"/>
                    <a:pt x="873" y="0"/>
                    <a:pt x="869" y="1"/>
                  </a:cubicBezTo>
                  <a:cubicBezTo>
                    <a:pt x="866" y="1"/>
                    <a:pt x="860" y="3"/>
                    <a:pt x="858" y="12"/>
                  </a:cubicBezTo>
                  <a:cubicBezTo>
                    <a:pt x="857" y="18"/>
                    <a:pt x="858" y="27"/>
                    <a:pt x="857" y="38"/>
                  </a:cubicBezTo>
                  <a:cubicBezTo>
                    <a:pt x="857" y="40"/>
                    <a:pt x="855" y="43"/>
                    <a:pt x="854" y="50"/>
                  </a:cubicBezTo>
                  <a:cubicBezTo>
                    <a:pt x="852" y="57"/>
                    <a:pt x="850" y="68"/>
                    <a:pt x="848" y="76"/>
                  </a:cubicBezTo>
                  <a:cubicBezTo>
                    <a:pt x="848" y="73"/>
                    <a:pt x="851" y="56"/>
                    <a:pt x="851" y="49"/>
                  </a:cubicBezTo>
                  <a:cubicBezTo>
                    <a:pt x="852" y="42"/>
                    <a:pt x="846" y="20"/>
                    <a:pt x="845" y="17"/>
                  </a:cubicBezTo>
                  <a:cubicBezTo>
                    <a:pt x="845" y="14"/>
                    <a:pt x="844" y="13"/>
                    <a:pt x="842" y="13"/>
                  </a:cubicBezTo>
                  <a:cubicBezTo>
                    <a:pt x="837" y="12"/>
                    <a:pt x="832" y="20"/>
                    <a:pt x="833" y="31"/>
                  </a:cubicBezTo>
                  <a:cubicBezTo>
                    <a:pt x="834" y="34"/>
                    <a:pt x="838" y="44"/>
                    <a:pt x="838" y="49"/>
                  </a:cubicBezTo>
                  <a:cubicBezTo>
                    <a:pt x="837" y="54"/>
                    <a:pt x="835" y="60"/>
                    <a:pt x="834" y="63"/>
                  </a:cubicBezTo>
                  <a:cubicBezTo>
                    <a:pt x="834" y="70"/>
                    <a:pt x="833" y="80"/>
                    <a:pt x="832" y="85"/>
                  </a:cubicBezTo>
                  <a:cubicBezTo>
                    <a:pt x="833" y="81"/>
                    <a:pt x="832" y="62"/>
                    <a:pt x="832" y="59"/>
                  </a:cubicBezTo>
                  <a:cubicBezTo>
                    <a:pt x="831" y="56"/>
                    <a:pt x="826" y="43"/>
                    <a:pt x="823" y="35"/>
                  </a:cubicBezTo>
                  <a:cubicBezTo>
                    <a:pt x="822" y="32"/>
                    <a:pt x="820" y="32"/>
                    <a:pt x="818" y="33"/>
                  </a:cubicBezTo>
                  <a:cubicBezTo>
                    <a:pt x="812" y="36"/>
                    <a:pt x="812" y="47"/>
                    <a:pt x="813" y="52"/>
                  </a:cubicBezTo>
                  <a:cubicBezTo>
                    <a:pt x="814" y="54"/>
                    <a:pt x="817" y="62"/>
                    <a:pt x="819" y="69"/>
                  </a:cubicBezTo>
                  <a:cubicBezTo>
                    <a:pt x="815" y="100"/>
                    <a:pt x="808" y="102"/>
                    <a:pt x="808" y="102"/>
                  </a:cubicBezTo>
                  <a:cubicBezTo>
                    <a:pt x="808" y="102"/>
                    <a:pt x="806" y="104"/>
                    <a:pt x="798" y="105"/>
                  </a:cubicBezTo>
                  <a:cubicBezTo>
                    <a:pt x="784" y="108"/>
                    <a:pt x="759" y="114"/>
                    <a:pt x="752" y="107"/>
                  </a:cubicBezTo>
                  <a:cubicBezTo>
                    <a:pt x="752" y="107"/>
                    <a:pt x="751" y="106"/>
                    <a:pt x="750" y="107"/>
                  </a:cubicBezTo>
                  <a:cubicBezTo>
                    <a:pt x="748" y="108"/>
                    <a:pt x="730" y="124"/>
                    <a:pt x="719" y="132"/>
                  </a:cubicBezTo>
                  <a:cubicBezTo>
                    <a:pt x="684" y="158"/>
                    <a:pt x="661" y="165"/>
                    <a:pt x="633" y="184"/>
                  </a:cubicBezTo>
                  <a:cubicBezTo>
                    <a:pt x="602" y="234"/>
                    <a:pt x="572" y="250"/>
                    <a:pt x="533" y="261"/>
                  </a:cubicBezTo>
                  <a:cubicBezTo>
                    <a:pt x="516" y="266"/>
                    <a:pt x="500" y="265"/>
                    <a:pt x="496" y="256"/>
                  </a:cubicBezTo>
                  <a:cubicBezTo>
                    <a:pt x="489" y="235"/>
                    <a:pt x="517" y="224"/>
                    <a:pt x="536" y="221"/>
                  </a:cubicBezTo>
                  <a:cubicBezTo>
                    <a:pt x="537" y="221"/>
                    <a:pt x="537" y="219"/>
                    <a:pt x="536" y="219"/>
                  </a:cubicBezTo>
                  <a:cubicBezTo>
                    <a:pt x="527" y="214"/>
                    <a:pt x="516" y="211"/>
                    <a:pt x="503" y="211"/>
                  </a:cubicBezTo>
                  <a:cubicBezTo>
                    <a:pt x="405" y="209"/>
                    <a:pt x="313" y="326"/>
                    <a:pt x="322" y="389"/>
                  </a:cubicBezTo>
                  <a:cubicBezTo>
                    <a:pt x="322" y="390"/>
                    <a:pt x="322" y="392"/>
                    <a:pt x="322" y="393"/>
                  </a:cubicBezTo>
                  <a:cubicBezTo>
                    <a:pt x="423" y="393"/>
                    <a:pt x="423" y="393"/>
                    <a:pt x="423" y="393"/>
                  </a:cubicBezTo>
                  <a:cubicBezTo>
                    <a:pt x="437" y="380"/>
                    <a:pt x="452" y="363"/>
                    <a:pt x="467" y="342"/>
                  </a:cubicBezTo>
                  <a:cubicBezTo>
                    <a:pt x="467" y="342"/>
                    <a:pt x="440" y="347"/>
                    <a:pt x="418" y="346"/>
                  </a:cubicBezTo>
                  <a:cubicBezTo>
                    <a:pt x="418" y="346"/>
                    <a:pt x="448" y="340"/>
                    <a:pt x="491" y="311"/>
                  </a:cubicBezTo>
                  <a:cubicBezTo>
                    <a:pt x="562" y="329"/>
                    <a:pt x="626" y="237"/>
                    <a:pt x="645" y="268"/>
                  </a:cubicBezTo>
                  <a:cubicBezTo>
                    <a:pt x="645" y="269"/>
                    <a:pt x="647" y="268"/>
                    <a:pt x="647" y="268"/>
                  </a:cubicBezTo>
                  <a:cubicBezTo>
                    <a:pt x="704" y="229"/>
                    <a:pt x="726" y="180"/>
                    <a:pt x="766" y="146"/>
                  </a:cubicBezTo>
                  <a:cubicBezTo>
                    <a:pt x="784" y="131"/>
                    <a:pt x="787" y="125"/>
                    <a:pt x="818" y="117"/>
                  </a:cubicBezTo>
                  <a:cubicBezTo>
                    <a:pt x="827" y="114"/>
                    <a:pt x="827" y="111"/>
                    <a:pt x="830" y="108"/>
                  </a:cubicBezTo>
                  <a:cubicBezTo>
                    <a:pt x="834" y="103"/>
                    <a:pt x="840" y="107"/>
                    <a:pt x="844" y="100"/>
                  </a:cubicBezTo>
                  <a:cubicBezTo>
                    <a:pt x="846" y="97"/>
                    <a:pt x="844" y="92"/>
                    <a:pt x="853" y="91"/>
                  </a:cubicBezTo>
                  <a:cubicBezTo>
                    <a:pt x="861" y="89"/>
                    <a:pt x="862" y="81"/>
                    <a:pt x="866" y="77"/>
                  </a:cubicBezTo>
                  <a:cubicBezTo>
                    <a:pt x="876" y="65"/>
                    <a:pt x="875" y="66"/>
                    <a:pt x="884" y="56"/>
                  </a:cubicBezTo>
                  <a:cubicBezTo>
                    <a:pt x="888" y="52"/>
                    <a:pt x="901" y="35"/>
                    <a:pt x="903" y="33"/>
                  </a:cubicBezTo>
                  <a:cubicBezTo>
                    <a:pt x="905" y="29"/>
                    <a:pt x="909" y="16"/>
                    <a:pt x="915" y="9"/>
                  </a:cubicBezTo>
                  <a:cubicBezTo>
                    <a:pt x="921" y="3"/>
                    <a:pt x="916" y="0"/>
                    <a:pt x="910" y="2"/>
                  </a:cubicBezTo>
                  <a:close/>
                  <a:moveTo>
                    <a:pt x="417" y="125"/>
                  </a:moveTo>
                  <a:cubicBezTo>
                    <a:pt x="418" y="125"/>
                    <a:pt x="419" y="125"/>
                    <a:pt x="420" y="124"/>
                  </a:cubicBezTo>
                  <a:cubicBezTo>
                    <a:pt x="422" y="122"/>
                    <a:pt x="425" y="119"/>
                    <a:pt x="425" y="117"/>
                  </a:cubicBezTo>
                  <a:cubicBezTo>
                    <a:pt x="425" y="113"/>
                    <a:pt x="419" y="107"/>
                    <a:pt x="409" y="107"/>
                  </a:cubicBezTo>
                  <a:cubicBezTo>
                    <a:pt x="405" y="106"/>
                    <a:pt x="404" y="107"/>
                    <a:pt x="401" y="109"/>
                  </a:cubicBezTo>
                  <a:cubicBezTo>
                    <a:pt x="398" y="113"/>
                    <a:pt x="401" y="121"/>
                    <a:pt x="402" y="123"/>
                  </a:cubicBezTo>
                  <a:cubicBezTo>
                    <a:pt x="410" y="123"/>
                    <a:pt x="415" y="125"/>
                    <a:pt x="417" y="125"/>
                  </a:cubicBezTo>
                  <a:close/>
                  <a:moveTo>
                    <a:pt x="343" y="106"/>
                  </a:moveTo>
                  <a:cubicBezTo>
                    <a:pt x="343" y="106"/>
                    <a:pt x="347" y="110"/>
                    <a:pt x="356" y="110"/>
                  </a:cubicBezTo>
                  <a:cubicBezTo>
                    <a:pt x="366" y="110"/>
                    <a:pt x="370" y="112"/>
                    <a:pt x="372" y="115"/>
                  </a:cubicBezTo>
                  <a:cubicBezTo>
                    <a:pt x="372" y="134"/>
                    <a:pt x="362" y="147"/>
                    <a:pt x="355" y="147"/>
                  </a:cubicBezTo>
                  <a:cubicBezTo>
                    <a:pt x="353" y="147"/>
                    <a:pt x="352" y="146"/>
                    <a:pt x="353" y="145"/>
                  </a:cubicBezTo>
                  <a:cubicBezTo>
                    <a:pt x="353" y="142"/>
                    <a:pt x="353" y="138"/>
                    <a:pt x="351" y="135"/>
                  </a:cubicBezTo>
                  <a:cubicBezTo>
                    <a:pt x="348" y="131"/>
                    <a:pt x="346" y="128"/>
                    <a:pt x="339" y="125"/>
                  </a:cubicBezTo>
                  <a:cubicBezTo>
                    <a:pt x="338" y="124"/>
                    <a:pt x="335" y="123"/>
                    <a:pt x="335" y="119"/>
                  </a:cubicBezTo>
                  <a:cubicBezTo>
                    <a:pt x="335" y="112"/>
                    <a:pt x="343" y="106"/>
                    <a:pt x="343" y="106"/>
                  </a:cubicBezTo>
                  <a:close/>
                  <a:moveTo>
                    <a:pt x="435" y="213"/>
                  </a:moveTo>
                  <a:cubicBezTo>
                    <a:pt x="437" y="212"/>
                    <a:pt x="437" y="211"/>
                    <a:pt x="435" y="211"/>
                  </a:cubicBezTo>
                  <a:cubicBezTo>
                    <a:pt x="410" y="214"/>
                    <a:pt x="385" y="223"/>
                    <a:pt x="361" y="234"/>
                  </a:cubicBezTo>
                  <a:cubicBezTo>
                    <a:pt x="360" y="232"/>
                    <a:pt x="360" y="231"/>
                    <a:pt x="360" y="227"/>
                  </a:cubicBezTo>
                  <a:cubicBezTo>
                    <a:pt x="360" y="220"/>
                    <a:pt x="361" y="209"/>
                    <a:pt x="369" y="209"/>
                  </a:cubicBezTo>
                  <a:cubicBezTo>
                    <a:pt x="387" y="209"/>
                    <a:pt x="397" y="199"/>
                    <a:pt x="397" y="199"/>
                  </a:cubicBezTo>
                  <a:cubicBezTo>
                    <a:pt x="397" y="199"/>
                    <a:pt x="370" y="195"/>
                    <a:pt x="372" y="183"/>
                  </a:cubicBezTo>
                  <a:cubicBezTo>
                    <a:pt x="373" y="180"/>
                    <a:pt x="375" y="178"/>
                    <a:pt x="378" y="179"/>
                  </a:cubicBezTo>
                  <a:cubicBezTo>
                    <a:pt x="388" y="181"/>
                    <a:pt x="392" y="172"/>
                    <a:pt x="392" y="172"/>
                  </a:cubicBezTo>
                  <a:cubicBezTo>
                    <a:pt x="392" y="172"/>
                    <a:pt x="382" y="170"/>
                    <a:pt x="378" y="167"/>
                  </a:cubicBezTo>
                  <a:cubicBezTo>
                    <a:pt x="377" y="166"/>
                    <a:pt x="376" y="165"/>
                    <a:pt x="377" y="163"/>
                  </a:cubicBezTo>
                  <a:cubicBezTo>
                    <a:pt x="379" y="162"/>
                    <a:pt x="381" y="160"/>
                    <a:pt x="384" y="161"/>
                  </a:cubicBezTo>
                  <a:cubicBezTo>
                    <a:pt x="392" y="163"/>
                    <a:pt x="397" y="164"/>
                    <a:pt x="400" y="164"/>
                  </a:cubicBezTo>
                  <a:cubicBezTo>
                    <a:pt x="402" y="164"/>
                    <a:pt x="403" y="162"/>
                    <a:pt x="401" y="162"/>
                  </a:cubicBezTo>
                  <a:cubicBezTo>
                    <a:pt x="398" y="160"/>
                    <a:pt x="394" y="156"/>
                    <a:pt x="388" y="153"/>
                  </a:cubicBezTo>
                  <a:cubicBezTo>
                    <a:pt x="397" y="148"/>
                    <a:pt x="403" y="140"/>
                    <a:pt x="403" y="140"/>
                  </a:cubicBezTo>
                  <a:cubicBezTo>
                    <a:pt x="403" y="140"/>
                    <a:pt x="400" y="141"/>
                    <a:pt x="396" y="139"/>
                  </a:cubicBezTo>
                  <a:cubicBezTo>
                    <a:pt x="390" y="136"/>
                    <a:pt x="390" y="109"/>
                    <a:pt x="386" y="103"/>
                  </a:cubicBezTo>
                  <a:cubicBezTo>
                    <a:pt x="382" y="96"/>
                    <a:pt x="374" y="90"/>
                    <a:pt x="369" y="88"/>
                  </a:cubicBezTo>
                  <a:cubicBezTo>
                    <a:pt x="362" y="85"/>
                    <a:pt x="356" y="84"/>
                    <a:pt x="353" y="81"/>
                  </a:cubicBezTo>
                  <a:cubicBezTo>
                    <a:pt x="347" y="75"/>
                    <a:pt x="357" y="39"/>
                    <a:pt x="319" y="39"/>
                  </a:cubicBezTo>
                  <a:cubicBezTo>
                    <a:pt x="295" y="39"/>
                    <a:pt x="279" y="58"/>
                    <a:pt x="275" y="77"/>
                  </a:cubicBezTo>
                  <a:cubicBezTo>
                    <a:pt x="274" y="84"/>
                    <a:pt x="275" y="91"/>
                    <a:pt x="275" y="91"/>
                  </a:cubicBezTo>
                  <a:cubicBezTo>
                    <a:pt x="275" y="91"/>
                    <a:pt x="295" y="87"/>
                    <a:pt x="302" y="107"/>
                  </a:cubicBezTo>
                  <a:cubicBezTo>
                    <a:pt x="296" y="101"/>
                    <a:pt x="290" y="98"/>
                    <a:pt x="288" y="98"/>
                  </a:cubicBezTo>
                  <a:cubicBezTo>
                    <a:pt x="281" y="97"/>
                    <a:pt x="276" y="101"/>
                    <a:pt x="275" y="108"/>
                  </a:cubicBezTo>
                  <a:cubicBezTo>
                    <a:pt x="271" y="128"/>
                    <a:pt x="291" y="145"/>
                    <a:pt x="293" y="147"/>
                  </a:cubicBezTo>
                  <a:cubicBezTo>
                    <a:pt x="289" y="187"/>
                    <a:pt x="307" y="212"/>
                    <a:pt x="308" y="244"/>
                  </a:cubicBezTo>
                  <a:cubicBezTo>
                    <a:pt x="309" y="265"/>
                    <a:pt x="295" y="274"/>
                    <a:pt x="292" y="276"/>
                  </a:cubicBezTo>
                  <a:cubicBezTo>
                    <a:pt x="275" y="293"/>
                    <a:pt x="271" y="300"/>
                    <a:pt x="266" y="314"/>
                  </a:cubicBezTo>
                  <a:cubicBezTo>
                    <a:pt x="266" y="303"/>
                    <a:pt x="269" y="289"/>
                    <a:pt x="278" y="272"/>
                  </a:cubicBezTo>
                  <a:cubicBezTo>
                    <a:pt x="279" y="271"/>
                    <a:pt x="279" y="270"/>
                    <a:pt x="277" y="271"/>
                  </a:cubicBezTo>
                  <a:cubicBezTo>
                    <a:pt x="269" y="275"/>
                    <a:pt x="254" y="284"/>
                    <a:pt x="248" y="289"/>
                  </a:cubicBezTo>
                  <a:cubicBezTo>
                    <a:pt x="242" y="296"/>
                    <a:pt x="235" y="302"/>
                    <a:pt x="229" y="309"/>
                  </a:cubicBezTo>
                  <a:cubicBezTo>
                    <a:pt x="220" y="312"/>
                    <a:pt x="205" y="318"/>
                    <a:pt x="186" y="332"/>
                  </a:cubicBezTo>
                  <a:cubicBezTo>
                    <a:pt x="170" y="343"/>
                    <a:pt x="160" y="364"/>
                    <a:pt x="160" y="364"/>
                  </a:cubicBezTo>
                  <a:cubicBezTo>
                    <a:pt x="160" y="364"/>
                    <a:pt x="143" y="363"/>
                    <a:pt x="119" y="365"/>
                  </a:cubicBezTo>
                  <a:cubicBezTo>
                    <a:pt x="67" y="369"/>
                    <a:pt x="0" y="393"/>
                    <a:pt x="0" y="393"/>
                  </a:cubicBezTo>
                  <a:cubicBezTo>
                    <a:pt x="267" y="393"/>
                    <a:pt x="267" y="393"/>
                    <a:pt x="267" y="393"/>
                  </a:cubicBezTo>
                  <a:cubicBezTo>
                    <a:pt x="272" y="323"/>
                    <a:pt x="364" y="236"/>
                    <a:pt x="435" y="213"/>
                  </a:cubicBezTo>
                  <a:close/>
                  <a:moveTo>
                    <a:pt x="756" y="99"/>
                  </a:moveTo>
                  <a:cubicBezTo>
                    <a:pt x="764" y="95"/>
                    <a:pt x="775" y="94"/>
                    <a:pt x="786" y="88"/>
                  </a:cubicBezTo>
                  <a:cubicBezTo>
                    <a:pt x="793" y="85"/>
                    <a:pt x="795" y="84"/>
                    <a:pt x="805" y="78"/>
                  </a:cubicBezTo>
                  <a:cubicBezTo>
                    <a:pt x="806" y="77"/>
                    <a:pt x="806" y="76"/>
                    <a:pt x="804" y="76"/>
                  </a:cubicBezTo>
                  <a:cubicBezTo>
                    <a:pt x="799" y="76"/>
                    <a:pt x="791" y="74"/>
                    <a:pt x="791" y="68"/>
                  </a:cubicBezTo>
                  <a:cubicBezTo>
                    <a:pt x="790" y="62"/>
                    <a:pt x="792" y="55"/>
                    <a:pt x="797" y="49"/>
                  </a:cubicBezTo>
                  <a:cubicBezTo>
                    <a:pt x="800" y="46"/>
                    <a:pt x="807" y="40"/>
                    <a:pt x="807" y="34"/>
                  </a:cubicBezTo>
                  <a:cubicBezTo>
                    <a:pt x="807" y="23"/>
                    <a:pt x="802" y="22"/>
                    <a:pt x="797" y="22"/>
                  </a:cubicBezTo>
                  <a:cubicBezTo>
                    <a:pt x="797" y="32"/>
                    <a:pt x="787" y="41"/>
                    <a:pt x="783" y="45"/>
                  </a:cubicBezTo>
                  <a:cubicBezTo>
                    <a:pt x="771" y="60"/>
                    <a:pt x="759" y="65"/>
                    <a:pt x="758" y="80"/>
                  </a:cubicBezTo>
                  <a:cubicBezTo>
                    <a:pt x="758" y="85"/>
                    <a:pt x="755" y="94"/>
                    <a:pt x="754" y="98"/>
                  </a:cubicBezTo>
                  <a:cubicBezTo>
                    <a:pt x="754" y="100"/>
                    <a:pt x="755" y="100"/>
                    <a:pt x="756" y="99"/>
                  </a:cubicBez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139" name="Group 33"/>
            <p:cNvGrpSpPr/>
            <p:nvPr/>
          </p:nvGrpSpPr>
          <p:grpSpPr bwMode="black">
            <a:xfrm>
              <a:off x="1430338" y="-1666875"/>
              <a:ext cx="4968876" cy="723900"/>
              <a:chOff x="1430338" y="-1666875"/>
              <a:chExt cx="4968876" cy="723900"/>
            </a:xfrm>
            <a:solidFill>
              <a:srgbClr val="005192"/>
            </a:solidFill>
          </p:grpSpPr>
          <p:sp>
            <p:nvSpPr>
              <p:cNvPr id="140"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1"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2"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3"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4"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5"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6"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7"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8"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9"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133" name="Title 1"/>
          <p:cNvSpPr>
            <a:spLocks noGrp="1"/>
          </p:cNvSpPr>
          <p:nvPr>
            <p:ph type="ctrTitle"/>
          </p:nvPr>
        </p:nvSpPr>
        <p:spPr>
          <a:xfrm>
            <a:off x="359999" y="360000"/>
            <a:ext cx="7298102" cy="1087800"/>
          </a:xfrm>
          <a:noFill/>
        </p:spPr>
        <p:txBody>
          <a:bodyPr wrap="square" lIns="0" tIns="0" rIns="0" bIns="0" rtlCol="0" anchor="t" anchorCtr="0">
            <a:noAutofit/>
          </a:bodyPr>
          <a:lstStyle>
            <a:lvl1pPr marL="0" algn="l" defTabSz="914400" rtl="0" eaLnBrk="1" latinLnBrk="0" hangingPunct="1">
              <a:lnSpc>
                <a:spcPts val="3000"/>
              </a:lnSpc>
              <a:spcBef>
                <a:spcPts val="0"/>
              </a:spcBef>
              <a:defRPr lang="en-GB" sz="3000" b="1" kern="0">
                <a:solidFill>
                  <a:schemeClr val="accent1"/>
                </a:solidFill>
                <a:latin typeface="+mj-lt"/>
                <a:ea typeface="+mn-ea"/>
                <a:cs typeface="+mn-cs"/>
              </a:defRPr>
            </a:lvl1pPr>
          </a:lstStyle>
          <a:p>
            <a:r>
              <a:rPr lang="en-US" smtClean="0"/>
              <a:t>Click to edit Master title style</a:t>
            </a:r>
            <a:endParaRPr lang="en-GB" dirty="0"/>
          </a:p>
        </p:txBody>
      </p:sp>
      <p:cxnSp>
        <p:nvCxnSpPr>
          <p:cNvPr id="135" name="Straight Connector 134"/>
          <p:cNvCxnSpPr/>
          <p:nvPr userDrawn="1"/>
        </p:nvCxnSpPr>
        <p:spPr bwMode="black">
          <a:xfrm>
            <a:off x="0" y="2182690"/>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6781414"/>
      </p:ext>
    </p:extLst>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1_Text and Imag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2317"/>
            <a:ext cx="4140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12"/>
          <p:cNvSpPr>
            <a:spLocks noGrp="1"/>
          </p:cNvSpPr>
          <p:nvPr>
            <p:ph type="pic" sz="quarter" idx="14"/>
          </p:nvPr>
        </p:nvSpPr>
        <p:spPr>
          <a:xfrm>
            <a:off x="4644001" y="1444246"/>
            <a:ext cx="4499999" cy="4961317"/>
          </a:xfrm>
        </p:spPr>
        <p:txBody>
          <a:bodyPr/>
          <a:lstStyle>
            <a:lvl1pPr>
              <a:defRPr sz="1200" b="0"/>
            </a:lvl1pPr>
          </a:lstStyle>
          <a:p>
            <a:r>
              <a:rPr lang="en-US" smtClean="0"/>
              <a:t>Click icon to add picture</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4651938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solidFill>
                <a:srgbClr val="000000"/>
              </a:solidFill>
            </a:endParaRPr>
          </a:p>
        </p:txBody>
      </p:sp>
      <p:sp>
        <p:nvSpPr>
          <p:cNvPr id="5" name="Footer Placeholder 4"/>
          <p:cNvSpPr>
            <a:spLocks noGrp="1"/>
          </p:cNvSpPr>
          <p:nvPr>
            <p:ph type="ftr" sz="quarter" idx="11"/>
          </p:nvPr>
        </p:nvSpPr>
        <p:spPr/>
        <p:txBody>
          <a:bodyPr/>
          <a:lstStyle/>
          <a:p>
            <a:r>
              <a:t>Sustainability | Planet Possible</a:t>
            </a:r>
            <a:endParaRPr/>
          </a:p>
        </p:txBody>
      </p:sp>
      <p:sp>
        <p:nvSpPr>
          <p:cNvPr id="6" name="Slide Number Placeholder 5"/>
          <p:cNvSpPr>
            <a:spLocks noGrp="1"/>
          </p:cNvSpPr>
          <p:nvPr>
            <p:ph type="sldNum" sz="quarter" idx="12"/>
          </p:nvPr>
        </p:nvSpPr>
        <p:spPr/>
        <p:txBody>
          <a:bodyPr/>
          <a:lstStyle/>
          <a:p>
            <a:fld id="{EEB03ED4-EA00-4D04-B526-CFD9C8AC91E4}" type="slidenum">
              <a:rPr lang="en-US"/>
              <a:pPr/>
              <a:t>‹#›</a:t>
            </a:fld>
            <a:endParaRPr lang="en-US"/>
          </a:p>
        </p:txBody>
      </p:sp>
    </p:spTree>
    <p:extLst>
      <p:ext uri="{BB962C8B-B14F-4D97-AF65-F5344CB8AC3E}">
        <p14:creationId xmlns:p14="http://schemas.microsoft.com/office/powerpoint/2010/main" val="139276011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3_Text and Imag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2317"/>
            <a:ext cx="4140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12"/>
          <p:cNvSpPr>
            <a:spLocks noGrp="1"/>
          </p:cNvSpPr>
          <p:nvPr>
            <p:ph type="pic" sz="quarter" idx="14"/>
          </p:nvPr>
        </p:nvSpPr>
        <p:spPr>
          <a:xfrm>
            <a:off x="4644001" y="1444246"/>
            <a:ext cx="4499999" cy="4961317"/>
          </a:xfrm>
        </p:spPr>
        <p:txBody>
          <a:bodyPr/>
          <a:lstStyle>
            <a:lvl1pPr>
              <a:defRPr sz="1200" b="0"/>
            </a:lvl1pPr>
          </a:lstStyle>
          <a:p>
            <a:r>
              <a:rPr lang="en-US" smtClean="0"/>
              <a:t>Click icon to add picture</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6280285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4" name="Rectangle 193"/>
          <p:cNvSpPr/>
          <p:nvPr userDrawn="1"/>
        </p:nvSpPr>
        <p:spPr bwMode="white">
          <a:xfrm>
            <a:off x="0" y="0"/>
            <a:ext cx="9144000" cy="2820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196" name="Group 195"/>
          <p:cNvGrpSpPr>
            <a:grpSpLocks noChangeAspect="1"/>
          </p:cNvGrpSpPr>
          <p:nvPr userDrawn="1"/>
        </p:nvGrpSpPr>
        <p:grpSpPr bwMode="black">
          <a:xfrm>
            <a:off x="5619751" y="1581490"/>
            <a:ext cx="3228853" cy="604800"/>
            <a:chOff x="1427163" y="-1920875"/>
            <a:chExt cx="7881938" cy="1476375"/>
          </a:xfrm>
        </p:grpSpPr>
        <p:sp>
          <p:nvSpPr>
            <p:cNvPr id="197" name="AutoShape 21"/>
            <p:cNvSpPr>
              <a:spLocks noChangeAspect="1" noChangeArrowheads="1" noTextEdit="1"/>
            </p:cNvSpPr>
            <p:nvPr/>
          </p:nvSpPr>
          <p:spPr bwMode="black">
            <a:xfrm>
              <a:off x="1427163" y="-1917700"/>
              <a:ext cx="7874000" cy="1473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8" name="Freeform 23"/>
            <p:cNvSpPr>
              <a:spLocks noEditPoints="1"/>
            </p:cNvSpPr>
            <p:nvPr/>
          </p:nvSpPr>
          <p:spPr bwMode="black">
            <a:xfrm>
              <a:off x="5854701" y="-1920875"/>
              <a:ext cx="3454400" cy="1473200"/>
            </a:xfrm>
            <a:custGeom>
              <a:avLst/>
              <a:gdLst/>
              <a:ahLst/>
              <a:cxnLst>
                <a:cxn ang="0">
                  <a:pos x="898" y="12"/>
                </a:cxn>
                <a:cxn ang="0">
                  <a:pos x="882" y="34"/>
                </a:cxn>
                <a:cxn ang="0">
                  <a:pos x="865" y="65"/>
                </a:cxn>
                <a:cxn ang="0">
                  <a:pos x="872" y="23"/>
                </a:cxn>
                <a:cxn ang="0">
                  <a:pos x="869" y="1"/>
                </a:cxn>
                <a:cxn ang="0">
                  <a:pos x="857" y="38"/>
                </a:cxn>
                <a:cxn ang="0">
                  <a:pos x="848" y="76"/>
                </a:cxn>
                <a:cxn ang="0">
                  <a:pos x="845" y="17"/>
                </a:cxn>
                <a:cxn ang="0">
                  <a:pos x="833" y="31"/>
                </a:cxn>
                <a:cxn ang="0">
                  <a:pos x="834" y="63"/>
                </a:cxn>
                <a:cxn ang="0">
                  <a:pos x="832" y="59"/>
                </a:cxn>
                <a:cxn ang="0">
                  <a:pos x="818" y="33"/>
                </a:cxn>
                <a:cxn ang="0">
                  <a:pos x="819" y="69"/>
                </a:cxn>
                <a:cxn ang="0">
                  <a:pos x="798" y="105"/>
                </a:cxn>
                <a:cxn ang="0">
                  <a:pos x="750" y="107"/>
                </a:cxn>
                <a:cxn ang="0">
                  <a:pos x="633" y="184"/>
                </a:cxn>
                <a:cxn ang="0">
                  <a:pos x="496" y="256"/>
                </a:cxn>
                <a:cxn ang="0">
                  <a:pos x="536" y="219"/>
                </a:cxn>
                <a:cxn ang="0">
                  <a:pos x="322" y="389"/>
                </a:cxn>
                <a:cxn ang="0">
                  <a:pos x="423" y="393"/>
                </a:cxn>
                <a:cxn ang="0">
                  <a:pos x="418" y="346"/>
                </a:cxn>
                <a:cxn ang="0">
                  <a:pos x="645" y="268"/>
                </a:cxn>
                <a:cxn ang="0">
                  <a:pos x="766" y="146"/>
                </a:cxn>
                <a:cxn ang="0">
                  <a:pos x="830" y="108"/>
                </a:cxn>
                <a:cxn ang="0">
                  <a:pos x="853" y="91"/>
                </a:cxn>
                <a:cxn ang="0">
                  <a:pos x="884" y="56"/>
                </a:cxn>
                <a:cxn ang="0">
                  <a:pos x="915" y="9"/>
                </a:cxn>
                <a:cxn ang="0">
                  <a:pos x="417" y="125"/>
                </a:cxn>
                <a:cxn ang="0">
                  <a:pos x="425" y="117"/>
                </a:cxn>
                <a:cxn ang="0">
                  <a:pos x="401" y="109"/>
                </a:cxn>
                <a:cxn ang="0">
                  <a:pos x="417" y="125"/>
                </a:cxn>
                <a:cxn ang="0">
                  <a:pos x="356" y="110"/>
                </a:cxn>
                <a:cxn ang="0">
                  <a:pos x="355" y="147"/>
                </a:cxn>
                <a:cxn ang="0">
                  <a:pos x="351" y="135"/>
                </a:cxn>
                <a:cxn ang="0">
                  <a:pos x="335" y="119"/>
                </a:cxn>
                <a:cxn ang="0">
                  <a:pos x="435" y="213"/>
                </a:cxn>
                <a:cxn ang="0">
                  <a:pos x="361" y="234"/>
                </a:cxn>
                <a:cxn ang="0">
                  <a:pos x="369" y="209"/>
                </a:cxn>
                <a:cxn ang="0">
                  <a:pos x="372" y="183"/>
                </a:cxn>
                <a:cxn ang="0">
                  <a:pos x="392" y="172"/>
                </a:cxn>
                <a:cxn ang="0">
                  <a:pos x="377" y="163"/>
                </a:cxn>
                <a:cxn ang="0">
                  <a:pos x="400" y="164"/>
                </a:cxn>
                <a:cxn ang="0">
                  <a:pos x="388" y="153"/>
                </a:cxn>
                <a:cxn ang="0">
                  <a:pos x="396" y="139"/>
                </a:cxn>
                <a:cxn ang="0">
                  <a:pos x="369" y="88"/>
                </a:cxn>
                <a:cxn ang="0">
                  <a:pos x="319" y="39"/>
                </a:cxn>
                <a:cxn ang="0">
                  <a:pos x="275" y="91"/>
                </a:cxn>
                <a:cxn ang="0">
                  <a:pos x="288" y="98"/>
                </a:cxn>
                <a:cxn ang="0">
                  <a:pos x="293" y="147"/>
                </a:cxn>
                <a:cxn ang="0">
                  <a:pos x="292" y="276"/>
                </a:cxn>
                <a:cxn ang="0">
                  <a:pos x="278" y="272"/>
                </a:cxn>
                <a:cxn ang="0">
                  <a:pos x="248" y="289"/>
                </a:cxn>
                <a:cxn ang="0">
                  <a:pos x="186" y="332"/>
                </a:cxn>
                <a:cxn ang="0">
                  <a:pos x="119" y="365"/>
                </a:cxn>
                <a:cxn ang="0">
                  <a:pos x="267" y="393"/>
                </a:cxn>
                <a:cxn ang="0">
                  <a:pos x="756" y="99"/>
                </a:cxn>
                <a:cxn ang="0">
                  <a:pos x="805" y="78"/>
                </a:cxn>
                <a:cxn ang="0">
                  <a:pos x="791" y="68"/>
                </a:cxn>
                <a:cxn ang="0">
                  <a:pos x="807" y="34"/>
                </a:cxn>
                <a:cxn ang="0">
                  <a:pos x="783" y="45"/>
                </a:cxn>
                <a:cxn ang="0">
                  <a:pos x="754" y="98"/>
                </a:cxn>
              </a:cxnLst>
              <a:rect l="0" t="0" r="r" b="b"/>
              <a:pathLst>
                <a:path w="921" h="393">
                  <a:moveTo>
                    <a:pt x="910" y="2"/>
                  </a:moveTo>
                  <a:cubicBezTo>
                    <a:pt x="906" y="3"/>
                    <a:pt x="902" y="6"/>
                    <a:pt x="898" y="12"/>
                  </a:cubicBezTo>
                  <a:cubicBezTo>
                    <a:pt x="896" y="14"/>
                    <a:pt x="892" y="21"/>
                    <a:pt x="890" y="26"/>
                  </a:cubicBezTo>
                  <a:cubicBezTo>
                    <a:pt x="886" y="29"/>
                    <a:pt x="885" y="31"/>
                    <a:pt x="882" y="34"/>
                  </a:cubicBezTo>
                  <a:cubicBezTo>
                    <a:pt x="879" y="37"/>
                    <a:pt x="875" y="42"/>
                    <a:pt x="874" y="43"/>
                  </a:cubicBezTo>
                  <a:cubicBezTo>
                    <a:pt x="872" y="50"/>
                    <a:pt x="865" y="65"/>
                    <a:pt x="865" y="65"/>
                  </a:cubicBezTo>
                  <a:cubicBezTo>
                    <a:pt x="866" y="58"/>
                    <a:pt x="872" y="41"/>
                    <a:pt x="873" y="37"/>
                  </a:cubicBezTo>
                  <a:cubicBezTo>
                    <a:pt x="874" y="33"/>
                    <a:pt x="872" y="27"/>
                    <a:pt x="872" y="23"/>
                  </a:cubicBezTo>
                  <a:cubicBezTo>
                    <a:pt x="871" y="19"/>
                    <a:pt x="871" y="15"/>
                    <a:pt x="871" y="12"/>
                  </a:cubicBezTo>
                  <a:cubicBezTo>
                    <a:pt x="871" y="10"/>
                    <a:pt x="873" y="0"/>
                    <a:pt x="869" y="1"/>
                  </a:cubicBezTo>
                  <a:cubicBezTo>
                    <a:pt x="866" y="1"/>
                    <a:pt x="860" y="3"/>
                    <a:pt x="858" y="12"/>
                  </a:cubicBezTo>
                  <a:cubicBezTo>
                    <a:pt x="857" y="18"/>
                    <a:pt x="858" y="27"/>
                    <a:pt x="857" y="38"/>
                  </a:cubicBezTo>
                  <a:cubicBezTo>
                    <a:pt x="857" y="40"/>
                    <a:pt x="855" y="43"/>
                    <a:pt x="854" y="50"/>
                  </a:cubicBezTo>
                  <a:cubicBezTo>
                    <a:pt x="852" y="57"/>
                    <a:pt x="850" y="68"/>
                    <a:pt x="848" y="76"/>
                  </a:cubicBezTo>
                  <a:cubicBezTo>
                    <a:pt x="848" y="73"/>
                    <a:pt x="851" y="56"/>
                    <a:pt x="851" y="49"/>
                  </a:cubicBezTo>
                  <a:cubicBezTo>
                    <a:pt x="852" y="42"/>
                    <a:pt x="846" y="20"/>
                    <a:pt x="845" y="17"/>
                  </a:cubicBezTo>
                  <a:cubicBezTo>
                    <a:pt x="845" y="14"/>
                    <a:pt x="844" y="13"/>
                    <a:pt x="842" y="13"/>
                  </a:cubicBezTo>
                  <a:cubicBezTo>
                    <a:pt x="837" y="12"/>
                    <a:pt x="832" y="20"/>
                    <a:pt x="833" y="31"/>
                  </a:cubicBezTo>
                  <a:cubicBezTo>
                    <a:pt x="834" y="34"/>
                    <a:pt x="838" y="44"/>
                    <a:pt x="838" y="49"/>
                  </a:cubicBezTo>
                  <a:cubicBezTo>
                    <a:pt x="837" y="54"/>
                    <a:pt x="835" y="60"/>
                    <a:pt x="834" y="63"/>
                  </a:cubicBezTo>
                  <a:cubicBezTo>
                    <a:pt x="834" y="70"/>
                    <a:pt x="833" y="80"/>
                    <a:pt x="832" y="85"/>
                  </a:cubicBezTo>
                  <a:cubicBezTo>
                    <a:pt x="833" y="81"/>
                    <a:pt x="832" y="62"/>
                    <a:pt x="832" y="59"/>
                  </a:cubicBezTo>
                  <a:cubicBezTo>
                    <a:pt x="831" y="56"/>
                    <a:pt x="826" y="43"/>
                    <a:pt x="823" y="35"/>
                  </a:cubicBezTo>
                  <a:cubicBezTo>
                    <a:pt x="822" y="32"/>
                    <a:pt x="820" y="32"/>
                    <a:pt x="818" y="33"/>
                  </a:cubicBezTo>
                  <a:cubicBezTo>
                    <a:pt x="812" y="36"/>
                    <a:pt x="812" y="47"/>
                    <a:pt x="813" y="52"/>
                  </a:cubicBezTo>
                  <a:cubicBezTo>
                    <a:pt x="814" y="54"/>
                    <a:pt x="817" y="62"/>
                    <a:pt x="819" y="69"/>
                  </a:cubicBezTo>
                  <a:cubicBezTo>
                    <a:pt x="815" y="100"/>
                    <a:pt x="808" y="102"/>
                    <a:pt x="808" y="102"/>
                  </a:cubicBezTo>
                  <a:cubicBezTo>
                    <a:pt x="808" y="102"/>
                    <a:pt x="806" y="104"/>
                    <a:pt x="798" y="105"/>
                  </a:cubicBezTo>
                  <a:cubicBezTo>
                    <a:pt x="784" y="108"/>
                    <a:pt x="759" y="114"/>
                    <a:pt x="752" y="107"/>
                  </a:cubicBezTo>
                  <a:cubicBezTo>
                    <a:pt x="752" y="107"/>
                    <a:pt x="751" y="106"/>
                    <a:pt x="750" y="107"/>
                  </a:cubicBezTo>
                  <a:cubicBezTo>
                    <a:pt x="748" y="108"/>
                    <a:pt x="730" y="124"/>
                    <a:pt x="719" y="132"/>
                  </a:cubicBezTo>
                  <a:cubicBezTo>
                    <a:pt x="684" y="158"/>
                    <a:pt x="661" y="165"/>
                    <a:pt x="633" y="184"/>
                  </a:cubicBezTo>
                  <a:cubicBezTo>
                    <a:pt x="602" y="234"/>
                    <a:pt x="572" y="250"/>
                    <a:pt x="533" y="261"/>
                  </a:cubicBezTo>
                  <a:cubicBezTo>
                    <a:pt x="516" y="266"/>
                    <a:pt x="500" y="265"/>
                    <a:pt x="496" y="256"/>
                  </a:cubicBezTo>
                  <a:cubicBezTo>
                    <a:pt x="489" y="235"/>
                    <a:pt x="517" y="224"/>
                    <a:pt x="536" y="221"/>
                  </a:cubicBezTo>
                  <a:cubicBezTo>
                    <a:pt x="537" y="221"/>
                    <a:pt x="537" y="219"/>
                    <a:pt x="536" y="219"/>
                  </a:cubicBezTo>
                  <a:cubicBezTo>
                    <a:pt x="527" y="214"/>
                    <a:pt x="516" y="211"/>
                    <a:pt x="503" y="211"/>
                  </a:cubicBezTo>
                  <a:cubicBezTo>
                    <a:pt x="405" y="209"/>
                    <a:pt x="313" y="326"/>
                    <a:pt x="322" y="389"/>
                  </a:cubicBezTo>
                  <a:cubicBezTo>
                    <a:pt x="322" y="390"/>
                    <a:pt x="322" y="392"/>
                    <a:pt x="322" y="393"/>
                  </a:cubicBezTo>
                  <a:cubicBezTo>
                    <a:pt x="423" y="393"/>
                    <a:pt x="423" y="393"/>
                    <a:pt x="423" y="393"/>
                  </a:cubicBezTo>
                  <a:cubicBezTo>
                    <a:pt x="437" y="380"/>
                    <a:pt x="452" y="363"/>
                    <a:pt x="467" y="342"/>
                  </a:cubicBezTo>
                  <a:cubicBezTo>
                    <a:pt x="467" y="342"/>
                    <a:pt x="440" y="347"/>
                    <a:pt x="418" y="346"/>
                  </a:cubicBezTo>
                  <a:cubicBezTo>
                    <a:pt x="418" y="346"/>
                    <a:pt x="448" y="340"/>
                    <a:pt x="491" y="311"/>
                  </a:cubicBezTo>
                  <a:cubicBezTo>
                    <a:pt x="562" y="329"/>
                    <a:pt x="626" y="237"/>
                    <a:pt x="645" y="268"/>
                  </a:cubicBezTo>
                  <a:cubicBezTo>
                    <a:pt x="645" y="269"/>
                    <a:pt x="647" y="268"/>
                    <a:pt x="647" y="268"/>
                  </a:cubicBezTo>
                  <a:cubicBezTo>
                    <a:pt x="704" y="229"/>
                    <a:pt x="726" y="180"/>
                    <a:pt x="766" y="146"/>
                  </a:cubicBezTo>
                  <a:cubicBezTo>
                    <a:pt x="784" y="131"/>
                    <a:pt x="787" y="125"/>
                    <a:pt x="818" y="117"/>
                  </a:cubicBezTo>
                  <a:cubicBezTo>
                    <a:pt x="827" y="114"/>
                    <a:pt x="827" y="111"/>
                    <a:pt x="830" y="108"/>
                  </a:cubicBezTo>
                  <a:cubicBezTo>
                    <a:pt x="834" y="103"/>
                    <a:pt x="840" y="107"/>
                    <a:pt x="844" y="100"/>
                  </a:cubicBezTo>
                  <a:cubicBezTo>
                    <a:pt x="846" y="97"/>
                    <a:pt x="844" y="92"/>
                    <a:pt x="853" y="91"/>
                  </a:cubicBezTo>
                  <a:cubicBezTo>
                    <a:pt x="861" y="89"/>
                    <a:pt x="862" y="81"/>
                    <a:pt x="866" y="77"/>
                  </a:cubicBezTo>
                  <a:cubicBezTo>
                    <a:pt x="876" y="65"/>
                    <a:pt x="875" y="66"/>
                    <a:pt x="884" y="56"/>
                  </a:cubicBezTo>
                  <a:cubicBezTo>
                    <a:pt x="888" y="52"/>
                    <a:pt x="901" y="35"/>
                    <a:pt x="903" y="33"/>
                  </a:cubicBezTo>
                  <a:cubicBezTo>
                    <a:pt x="905" y="29"/>
                    <a:pt x="909" y="16"/>
                    <a:pt x="915" y="9"/>
                  </a:cubicBezTo>
                  <a:cubicBezTo>
                    <a:pt x="921" y="3"/>
                    <a:pt x="916" y="0"/>
                    <a:pt x="910" y="2"/>
                  </a:cubicBezTo>
                  <a:close/>
                  <a:moveTo>
                    <a:pt x="417" y="125"/>
                  </a:moveTo>
                  <a:cubicBezTo>
                    <a:pt x="418" y="125"/>
                    <a:pt x="419" y="125"/>
                    <a:pt x="420" y="124"/>
                  </a:cubicBezTo>
                  <a:cubicBezTo>
                    <a:pt x="422" y="122"/>
                    <a:pt x="425" y="119"/>
                    <a:pt x="425" y="117"/>
                  </a:cubicBezTo>
                  <a:cubicBezTo>
                    <a:pt x="425" y="113"/>
                    <a:pt x="419" y="107"/>
                    <a:pt x="409" y="107"/>
                  </a:cubicBezTo>
                  <a:cubicBezTo>
                    <a:pt x="405" y="106"/>
                    <a:pt x="404" y="107"/>
                    <a:pt x="401" y="109"/>
                  </a:cubicBezTo>
                  <a:cubicBezTo>
                    <a:pt x="398" y="113"/>
                    <a:pt x="401" y="121"/>
                    <a:pt x="402" y="123"/>
                  </a:cubicBezTo>
                  <a:cubicBezTo>
                    <a:pt x="410" y="123"/>
                    <a:pt x="415" y="125"/>
                    <a:pt x="417" y="125"/>
                  </a:cubicBezTo>
                  <a:close/>
                  <a:moveTo>
                    <a:pt x="343" y="106"/>
                  </a:moveTo>
                  <a:cubicBezTo>
                    <a:pt x="343" y="106"/>
                    <a:pt x="347" y="110"/>
                    <a:pt x="356" y="110"/>
                  </a:cubicBezTo>
                  <a:cubicBezTo>
                    <a:pt x="366" y="110"/>
                    <a:pt x="370" y="112"/>
                    <a:pt x="372" y="115"/>
                  </a:cubicBezTo>
                  <a:cubicBezTo>
                    <a:pt x="372" y="134"/>
                    <a:pt x="362" y="147"/>
                    <a:pt x="355" y="147"/>
                  </a:cubicBezTo>
                  <a:cubicBezTo>
                    <a:pt x="353" y="147"/>
                    <a:pt x="352" y="146"/>
                    <a:pt x="353" y="145"/>
                  </a:cubicBezTo>
                  <a:cubicBezTo>
                    <a:pt x="353" y="142"/>
                    <a:pt x="353" y="138"/>
                    <a:pt x="351" y="135"/>
                  </a:cubicBezTo>
                  <a:cubicBezTo>
                    <a:pt x="348" y="131"/>
                    <a:pt x="346" y="128"/>
                    <a:pt x="339" y="125"/>
                  </a:cubicBezTo>
                  <a:cubicBezTo>
                    <a:pt x="338" y="124"/>
                    <a:pt x="335" y="123"/>
                    <a:pt x="335" y="119"/>
                  </a:cubicBezTo>
                  <a:cubicBezTo>
                    <a:pt x="335" y="112"/>
                    <a:pt x="343" y="106"/>
                    <a:pt x="343" y="106"/>
                  </a:cubicBezTo>
                  <a:close/>
                  <a:moveTo>
                    <a:pt x="435" y="213"/>
                  </a:moveTo>
                  <a:cubicBezTo>
                    <a:pt x="437" y="212"/>
                    <a:pt x="437" y="211"/>
                    <a:pt x="435" y="211"/>
                  </a:cubicBezTo>
                  <a:cubicBezTo>
                    <a:pt x="410" y="214"/>
                    <a:pt x="385" y="223"/>
                    <a:pt x="361" y="234"/>
                  </a:cubicBezTo>
                  <a:cubicBezTo>
                    <a:pt x="360" y="232"/>
                    <a:pt x="360" y="231"/>
                    <a:pt x="360" y="227"/>
                  </a:cubicBezTo>
                  <a:cubicBezTo>
                    <a:pt x="360" y="220"/>
                    <a:pt x="361" y="209"/>
                    <a:pt x="369" y="209"/>
                  </a:cubicBezTo>
                  <a:cubicBezTo>
                    <a:pt x="387" y="209"/>
                    <a:pt x="397" y="199"/>
                    <a:pt x="397" y="199"/>
                  </a:cubicBezTo>
                  <a:cubicBezTo>
                    <a:pt x="397" y="199"/>
                    <a:pt x="370" y="195"/>
                    <a:pt x="372" y="183"/>
                  </a:cubicBezTo>
                  <a:cubicBezTo>
                    <a:pt x="373" y="180"/>
                    <a:pt x="375" y="178"/>
                    <a:pt x="378" y="179"/>
                  </a:cubicBezTo>
                  <a:cubicBezTo>
                    <a:pt x="388" y="181"/>
                    <a:pt x="392" y="172"/>
                    <a:pt x="392" y="172"/>
                  </a:cubicBezTo>
                  <a:cubicBezTo>
                    <a:pt x="392" y="172"/>
                    <a:pt x="382" y="170"/>
                    <a:pt x="378" y="167"/>
                  </a:cubicBezTo>
                  <a:cubicBezTo>
                    <a:pt x="377" y="166"/>
                    <a:pt x="376" y="165"/>
                    <a:pt x="377" y="163"/>
                  </a:cubicBezTo>
                  <a:cubicBezTo>
                    <a:pt x="379" y="162"/>
                    <a:pt x="381" y="160"/>
                    <a:pt x="384" y="161"/>
                  </a:cubicBezTo>
                  <a:cubicBezTo>
                    <a:pt x="392" y="163"/>
                    <a:pt x="397" y="164"/>
                    <a:pt x="400" y="164"/>
                  </a:cubicBezTo>
                  <a:cubicBezTo>
                    <a:pt x="402" y="164"/>
                    <a:pt x="403" y="162"/>
                    <a:pt x="401" y="162"/>
                  </a:cubicBezTo>
                  <a:cubicBezTo>
                    <a:pt x="398" y="160"/>
                    <a:pt x="394" y="156"/>
                    <a:pt x="388" y="153"/>
                  </a:cubicBezTo>
                  <a:cubicBezTo>
                    <a:pt x="397" y="148"/>
                    <a:pt x="403" y="140"/>
                    <a:pt x="403" y="140"/>
                  </a:cubicBezTo>
                  <a:cubicBezTo>
                    <a:pt x="403" y="140"/>
                    <a:pt x="400" y="141"/>
                    <a:pt x="396" y="139"/>
                  </a:cubicBezTo>
                  <a:cubicBezTo>
                    <a:pt x="390" y="136"/>
                    <a:pt x="390" y="109"/>
                    <a:pt x="386" y="103"/>
                  </a:cubicBezTo>
                  <a:cubicBezTo>
                    <a:pt x="382" y="96"/>
                    <a:pt x="374" y="90"/>
                    <a:pt x="369" y="88"/>
                  </a:cubicBezTo>
                  <a:cubicBezTo>
                    <a:pt x="362" y="85"/>
                    <a:pt x="356" y="84"/>
                    <a:pt x="353" y="81"/>
                  </a:cubicBezTo>
                  <a:cubicBezTo>
                    <a:pt x="347" y="75"/>
                    <a:pt x="357" y="39"/>
                    <a:pt x="319" y="39"/>
                  </a:cubicBezTo>
                  <a:cubicBezTo>
                    <a:pt x="295" y="39"/>
                    <a:pt x="279" y="58"/>
                    <a:pt x="275" y="77"/>
                  </a:cubicBezTo>
                  <a:cubicBezTo>
                    <a:pt x="274" y="84"/>
                    <a:pt x="275" y="91"/>
                    <a:pt x="275" y="91"/>
                  </a:cubicBezTo>
                  <a:cubicBezTo>
                    <a:pt x="275" y="91"/>
                    <a:pt x="295" y="87"/>
                    <a:pt x="302" y="107"/>
                  </a:cubicBezTo>
                  <a:cubicBezTo>
                    <a:pt x="296" y="101"/>
                    <a:pt x="290" y="98"/>
                    <a:pt x="288" y="98"/>
                  </a:cubicBezTo>
                  <a:cubicBezTo>
                    <a:pt x="281" y="97"/>
                    <a:pt x="276" y="101"/>
                    <a:pt x="275" y="108"/>
                  </a:cubicBezTo>
                  <a:cubicBezTo>
                    <a:pt x="271" y="128"/>
                    <a:pt x="291" y="145"/>
                    <a:pt x="293" y="147"/>
                  </a:cubicBezTo>
                  <a:cubicBezTo>
                    <a:pt x="289" y="187"/>
                    <a:pt x="307" y="212"/>
                    <a:pt x="308" y="244"/>
                  </a:cubicBezTo>
                  <a:cubicBezTo>
                    <a:pt x="309" y="265"/>
                    <a:pt x="295" y="274"/>
                    <a:pt x="292" y="276"/>
                  </a:cubicBezTo>
                  <a:cubicBezTo>
                    <a:pt x="275" y="293"/>
                    <a:pt x="271" y="300"/>
                    <a:pt x="266" y="314"/>
                  </a:cubicBezTo>
                  <a:cubicBezTo>
                    <a:pt x="266" y="303"/>
                    <a:pt x="269" y="289"/>
                    <a:pt x="278" y="272"/>
                  </a:cubicBezTo>
                  <a:cubicBezTo>
                    <a:pt x="279" y="271"/>
                    <a:pt x="279" y="270"/>
                    <a:pt x="277" y="271"/>
                  </a:cubicBezTo>
                  <a:cubicBezTo>
                    <a:pt x="269" y="275"/>
                    <a:pt x="254" y="284"/>
                    <a:pt x="248" y="289"/>
                  </a:cubicBezTo>
                  <a:cubicBezTo>
                    <a:pt x="242" y="296"/>
                    <a:pt x="235" y="302"/>
                    <a:pt x="229" y="309"/>
                  </a:cubicBezTo>
                  <a:cubicBezTo>
                    <a:pt x="220" y="312"/>
                    <a:pt x="205" y="318"/>
                    <a:pt x="186" y="332"/>
                  </a:cubicBezTo>
                  <a:cubicBezTo>
                    <a:pt x="170" y="343"/>
                    <a:pt x="160" y="364"/>
                    <a:pt x="160" y="364"/>
                  </a:cubicBezTo>
                  <a:cubicBezTo>
                    <a:pt x="160" y="364"/>
                    <a:pt x="143" y="363"/>
                    <a:pt x="119" y="365"/>
                  </a:cubicBezTo>
                  <a:cubicBezTo>
                    <a:pt x="67" y="369"/>
                    <a:pt x="0" y="393"/>
                    <a:pt x="0" y="393"/>
                  </a:cubicBezTo>
                  <a:cubicBezTo>
                    <a:pt x="267" y="393"/>
                    <a:pt x="267" y="393"/>
                    <a:pt x="267" y="393"/>
                  </a:cubicBezTo>
                  <a:cubicBezTo>
                    <a:pt x="272" y="323"/>
                    <a:pt x="364" y="236"/>
                    <a:pt x="435" y="213"/>
                  </a:cubicBezTo>
                  <a:close/>
                  <a:moveTo>
                    <a:pt x="756" y="99"/>
                  </a:moveTo>
                  <a:cubicBezTo>
                    <a:pt x="764" y="95"/>
                    <a:pt x="775" y="94"/>
                    <a:pt x="786" y="88"/>
                  </a:cubicBezTo>
                  <a:cubicBezTo>
                    <a:pt x="793" y="85"/>
                    <a:pt x="795" y="84"/>
                    <a:pt x="805" y="78"/>
                  </a:cubicBezTo>
                  <a:cubicBezTo>
                    <a:pt x="806" y="77"/>
                    <a:pt x="806" y="76"/>
                    <a:pt x="804" y="76"/>
                  </a:cubicBezTo>
                  <a:cubicBezTo>
                    <a:pt x="799" y="76"/>
                    <a:pt x="791" y="74"/>
                    <a:pt x="791" y="68"/>
                  </a:cubicBezTo>
                  <a:cubicBezTo>
                    <a:pt x="790" y="62"/>
                    <a:pt x="792" y="55"/>
                    <a:pt x="797" y="49"/>
                  </a:cubicBezTo>
                  <a:cubicBezTo>
                    <a:pt x="800" y="46"/>
                    <a:pt x="807" y="40"/>
                    <a:pt x="807" y="34"/>
                  </a:cubicBezTo>
                  <a:cubicBezTo>
                    <a:pt x="807" y="23"/>
                    <a:pt x="802" y="22"/>
                    <a:pt x="797" y="22"/>
                  </a:cubicBezTo>
                  <a:cubicBezTo>
                    <a:pt x="797" y="32"/>
                    <a:pt x="787" y="41"/>
                    <a:pt x="783" y="45"/>
                  </a:cubicBezTo>
                  <a:cubicBezTo>
                    <a:pt x="771" y="60"/>
                    <a:pt x="759" y="65"/>
                    <a:pt x="758" y="80"/>
                  </a:cubicBezTo>
                  <a:cubicBezTo>
                    <a:pt x="758" y="85"/>
                    <a:pt x="755" y="94"/>
                    <a:pt x="754" y="98"/>
                  </a:cubicBezTo>
                  <a:cubicBezTo>
                    <a:pt x="754" y="100"/>
                    <a:pt x="755" y="100"/>
                    <a:pt x="756" y="99"/>
                  </a:cubicBez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199" name="Group 33"/>
            <p:cNvGrpSpPr/>
            <p:nvPr/>
          </p:nvGrpSpPr>
          <p:grpSpPr bwMode="black">
            <a:xfrm>
              <a:off x="1430338" y="-1666875"/>
              <a:ext cx="4968876" cy="723900"/>
              <a:chOff x="1430338" y="-1666875"/>
              <a:chExt cx="4968876" cy="723900"/>
            </a:xfrm>
            <a:solidFill>
              <a:srgbClr val="005192"/>
            </a:solidFill>
          </p:grpSpPr>
          <p:sp>
            <p:nvSpPr>
              <p:cNvPr id="200"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1"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2"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3"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4"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5"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6"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7"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8"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9"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 name="Title 1"/>
          <p:cNvSpPr>
            <a:spLocks noGrp="1"/>
          </p:cNvSpPr>
          <p:nvPr userDrawn="1">
            <p:ph type="ctrTitle"/>
          </p:nvPr>
        </p:nvSpPr>
        <p:spPr>
          <a:xfrm>
            <a:off x="359999" y="360000"/>
            <a:ext cx="7298101" cy="1080000"/>
          </a:xfrm>
          <a:noFill/>
        </p:spPr>
        <p:txBody>
          <a:bodyPr wrap="square" lIns="0" tIns="0" rIns="0" bIns="0" rtlCol="0" anchor="t" anchorCtr="0">
            <a:noAutofit/>
          </a:bodyPr>
          <a:lstStyle>
            <a:lvl1pPr marL="0" algn="l" defTabSz="914400" rtl="0" eaLnBrk="1" latinLnBrk="0" hangingPunct="1">
              <a:lnSpc>
                <a:spcPts val="3000"/>
              </a:lnSpc>
              <a:spcBef>
                <a:spcPts val="0"/>
              </a:spcBef>
              <a:defRPr lang="en-GB" sz="3000" b="1" kern="0">
                <a:solidFill>
                  <a:schemeClr val="accent1"/>
                </a:solidFill>
                <a:latin typeface="+mj-lt"/>
                <a:ea typeface="+mn-ea"/>
                <a:cs typeface="+mn-cs"/>
              </a:defRPr>
            </a:lvl1pPr>
          </a:lstStyle>
          <a:p>
            <a:r>
              <a:rPr lang="en-US" smtClean="0"/>
              <a:t>Click to edit Master title style</a:t>
            </a:r>
            <a:endParaRPr lang="en-GB" dirty="0"/>
          </a:p>
        </p:txBody>
      </p:sp>
      <p:sp>
        <p:nvSpPr>
          <p:cNvPr id="3" name="Subtitle 2"/>
          <p:cNvSpPr>
            <a:spLocks noGrp="1"/>
          </p:cNvSpPr>
          <p:nvPr userDrawn="1">
            <p:ph type="subTitle" idx="1"/>
          </p:nvPr>
        </p:nvSpPr>
        <p:spPr>
          <a:xfrm>
            <a:off x="360001" y="1476000"/>
            <a:ext cx="5004162" cy="648000"/>
          </a:xfrm>
          <a:noFill/>
        </p:spPr>
        <p:txBody>
          <a:bodyPr wrap="square" lIns="0" tIns="0" rIns="0" bIns="0" rtlCol="0" anchor="t" anchorCtr="0">
            <a:noAutofit/>
          </a:bodyPr>
          <a:lstStyle>
            <a:lvl1pPr marL="0" indent="0" algn="l" defTabSz="914400" rtl="0" eaLnBrk="1" latinLnBrk="0" hangingPunct="1">
              <a:lnSpc>
                <a:spcPct val="100000"/>
              </a:lnSpc>
              <a:spcBef>
                <a:spcPts val="0"/>
              </a:spcBef>
              <a:buNone/>
              <a:defRPr lang="en-GB" sz="1400" b="0" kern="1200" dirty="0">
                <a:solidFill>
                  <a:schemeClr val="tx1"/>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cxnSp>
        <p:nvCxnSpPr>
          <p:cNvPr id="195" name="Straight Connector 194"/>
          <p:cNvCxnSpPr/>
          <p:nvPr userDrawn="1"/>
        </p:nvCxnSpPr>
        <p:spPr bwMode="black">
          <a:xfrm>
            <a:off x="0" y="2182690"/>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6606639"/>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Title Slide Image">
    <p:bg bwMode="gray">
      <p:bgPr>
        <a:solidFill>
          <a:schemeClr val="accent1"/>
        </a:solidFill>
        <a:effectLst/>
      </p:bgPr>
    </p:bg>
    <p:spTree>
      <p:nvGrpSpPr>
        <p:cNvPr id="1" name=""/>
        <p:cNvGrpSpPr/>
        <p:nvPr/>
      </p:nvGrpSpPr>
      <p:grpSpPr>
        <a:xfrm>
          <a:off x="0" y="0"/>
          <a:ext cx="0" cy="0"/>
          <a:chOff x="0" y="0"/>
          <a:chExt cx="0" cy="0"/>
        </a:xfrm>
      </p:grpSpPr>
      <p:sp>
        <p:nvSpPr>
          <p:cNvPr id="194" name="Rectangle 193"/>
          <p:cNvSpPr/>
          <p:nvPr userDrawn="1"/>
        </p:nvSpPr>
        <p:spPr bwMode="white">
          <a:xfrm>
            <a:off x="0" y="0"/>
            <a:ext cx="9144000" cy="2820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4" name="Group 195"/>
          <p:cNvGrpSpPr>
            <a:grpSpLocks noChangeAspect="1"/>
          </p:cNvGrpSpPr>
          <p:nvPr userDrawn="1"/>
        </p:nvGrpSpPr>
        <p:grpSpPr bwMode="black">
          <a:xfrm>
            <a:off x="5619751" y="1581490"/>
            <a:ext cx="3228853" cy="604800"/>
            <a:chOff x="1427163" y="-1920875"/>
            <a:chExt cx="7881938" cy="1476375"/>
          </a:xfrm>
        </p:grpSpPr>
        <p:sp>
          <p:nvSpPr>
            <p:cNvPr id="197" name="AutoShape 21"/>
            <p:cNvSpPr>
              <a:spLocks noChangeAspect="1" noChangeArrowheads="1" noTextEdit="1"/>
            </p:cNvSpPr>
            <p:nvPr/>
          </p:nvSpPr>
          <p:spPr bwMode="black">
            <a:xfrm>
              <a:off x="1427163" y="-1917700"/>
              <a:ext cx="7874000" cy="1473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8" name="Freeform 23"/>
            <p:cNvSpPr>
              <a:spLocks noEditPoints="1"/>
            </p:cNvSpPr>
            <p:nvPr/>
          </p:nvSpPr>
          <p:spPr bwMode="black">
            <a:xfrm>
              <a:off x="5854701" y="-1920875"/>
              <a:ext cx="3454400" cy="1473200"/>
            </a:xfrm>
            <a:custGeom>
              <a:avLst/>
              <a:gdLst/>
              <a:ahLst/>
              <a:cxnLst>
                <a:cxn ang="0">
                  <a:pos x="898" y="12"/>
                </a:cxn>
                <a:cxn ang="0">
                  <a:pos x="882" y="34"/>
                </a:cxn>
                <a:cxn ang="0">
                  <a:pos x="865" y="65"/>
                </a:cxn>
                <a:cxn ang="0">
                  <a:pos x="872" y="23"/>
                </a:cxn>
                <a:cxn ang="0">
                  <a:pos x="869" y="1"/>
                </a:cxn>
                <a:cxn ang="0">
                  <a:pos x="857" y="38"/>
                </a:cxn>
                <a:cxn ang="0">
                  <a:pos x="848" y="76"/>
                </a:cxn>
                <a:cxn ang="0">
                  <a:pos x="845" y="17"/>
                </a:cxn>
                <a:cxn ang="0">
                  <a:pos x="833" y="31"/>
                </a:cxn>
                <a:cxn ang="0">
                  <a:pos x="834" y="63"/>
                </a:cxn>
                <a:cxn ang="0">
                  <a:pos x="832" y="59"/>
                </a:cxn>
                <a:cxn ang="0">
                  <a:pos x="818" y="33"/>
                </a:cxn>
                <a:cxn ang="0">
                  <a:pos x="819" y="69"/>
                </a:cxn>
                <a:cxn ang="0">
                  <a:pos x="798" y="105"/>
                </a:cxn>
                <a:cxn ang="0">
                  <a:pos x="750" y="107"/>
                </a:cxn>
                <a:cxn ang="0">
                  <a:pos x="633" y="184"/>
                </a:cxn>
                <a:cxn ang="0">
                  <a:pos x="496" y="256"/>
                </a:cxn>
                <a:cxn ang="0">
                  <a:pos x="536" y="219"/>
                </a:cxn>
                <a:cxn ang="0">
                  <a:pos x="322" y="389"/>
                </a:cxn>
                <a:cxn ang="0">
                  <a:pos x="423" y="393"/>
                </a:cxn>
                <a:cxn ang="0">
                  <a:pos x="418" y="346"/>
                </a:cxn>
                <a:cxn ang="0">
                  <a:pos x="645" y="268"/>
                </a:cxn>
                <a:cxn ang="0">
                  <a:pos x="766" y="146"/>
                </a:cxn>
                <a:cxn ang="0">
                  <a:pos x="830" y="108"/>
                </a:cxn>
                <a:cxn ang="0">
                  <a:pos x="853" y="91"/>
                </a:cxn>
                <a:cxn ang="0">
                  <a:pos x="884" y="56"/>
                </a:cxn>
                <a:cxn ang="0">
                  <a:pos x="915" y="9"/>
                </a:cxn>
                <a:cxn ang="0">
                  <a:pos x="417" y="125"/>
                </a:cxn>
                <a:cxn ang="0">
                  <a:pos x="425" y="117"/>
                </a:cxn>
                <a:cxn ang="0">
                  <a:pos x="401" y="109"/>
                </a:cxn>
                <a:cxn ang="0">
                  <a:pos x="417" y="125"/>
                </a:cxn>
                <a:cxn ang="0">
                  <a:pos x="356" y="110"/>
                </a:cxn>
                <a:cxn ang="0">
                  <a:pos x="355" y="147"/>
                </a:cxn>
                <a:cxn ang="0">
                  <a:pos x="351" y="135"/>
                </a:cxn>
                <a:cxn ang="0">
                  <a:pos x="335" y="119"/>
                </a:cxn>
                <a:cxn ang="0">
                  <a:pos x="435" y="213"/>
                </a:cxn>
                <a:cxn ang="0">
                  <a:pos x="361" y="234"/>
                </a:cxn>
                <a:cxn ang="0">
                  <a:pos x="369" y="209"/>
                </a:cxn>
                <a:cxn ang="0">
                  <a:pos x="372" y="183"/>
                </a:cxn>
                <a:cxn ang="0">
                  <a:pos x="392" y="172"/>
                </a:cxn>
                <a:cxn ang="0">
                  <a:pos x="377" y="163"/>
                </a:cxn>
                <a:cxn ang="0">
                  <a:pos x="400" y="164"/>
                </a:cxn>
                <a:cxn ang="0">
                  <a:pos x="388" y="153"/>
                </a:cxn>
                <a:cxn ang="0">
                  <a:pos x="396" y="139"/>
                </a:cxn>
                <a:cxn ang="0">
                  <a:pos x="369" y="88"/>
                </a:cxn>
                <a:cxn ang="0">
                  <a:pos x="319" y="39"/>
                </a:cxn>
                <a:cxn ang="0">
                  <a:pos x="275" y="91"/>
                </a:cxn>
                <a:cxn ang="0">
                  <a:pos x="288" y="98"/>
                </a:cxn>
                <a:cxn ang="0">
                  <a:pos x="293" y="147"/>
                </a:cxn>
                <a:cxn ang="0">
                  <a:pos x="292" y="276"/>
                </a:cxn>
                <a:cxn ang="0">
                  <a:pos x="278" y="272"/>
                </a:cxn>
                <a:cxn ang="0">
                  <a:pos x="248" y="289"/>
                </a:cxn>
                <a:cxn ang="0">
                  <a:pos x="186" y="332"/>
                </a:cxn>
                <a:cxn ang="0">
                  <a:pos x="119" y="365"/>
                </a:cxn>
                <a:cxn ang="0">
                  <a:pos x="267" y="393"/>
                </a:cxn>
                <a:cxn ang="0">
                  <a:pos x="756" y="99"/>
                </a:cxn>
                <a:cxn ang="0">
                  <a:pos x="805" y="78"/>
                </a:cxn>
                <a:cxn ang="0">
                  <a:pos x="791" y="68"/>
                </a:cxn>
                <a:cxn ang="0">
                  <a:pos x="807" y="34"/>
                </a:cxn>
                <a:cxn ang="0">
                  <a:pos x="783" y="45"/>
                </a:cxn>
                <a:cxn ang="0">
                  <a:pos x="754" y="98"/>
                </a:cxn>
              </a:cxnLst>
              <a:rect l="0" t="0" r="r" b="b"/>
              <a:pathLst>
                <a:path w="921" h="393">
                  <a:moveTo>
                    <a:pt x="910" y="2"/>
                  </a:moveTo>
                  <a:cubicBezTo>
                    <a:pt x="906" y="3"/>
                    <a:pt x="902" y="6"/>
                    <a:pt x="898" y="12"/>
                  </a:cubicBezTo>
                  <a:cubicBezTo>
                    <a:pt x="896" y="14"/>
                    <a:pt x="892" y="21"/>
                    <a:pt x="890" y="26"/>
                  </a:cubicBezTo>
                  <a:cubicBezTo>
                    <a:pt x="886" y="29"/>
                    <a:pt x="885" y="31"/>
                    <a:pt x="882" y="34"/>
                  </a:cubicBezTo>
                  <a:cubicBezTo>
                    <a:pt x="879" y="37"/>
                    <a:pt x="875" y="42"/>
                    <a:pt x="874" y="43"/>
                  </a:cubicBezTo>
                  <a:cubicBezTo>
                    <a:pt x="872" y="50"/>
                    <a:pt x="865" y="65"/>
                    <a:pt x="865" y="65"/>
                  </a:cubicBezTo>
                  <a:cubicBezTo>
                    <a:pt x="866" y="58"/>
                    <a:pt x="872" y="41"/>
                    <a:pt x="873" y="37"/>
                  </a:cubicBezTo>
                  <a:cubicBezTo>
                    <a:pt x="874" y="33"/>
                    <a:pt x="872" y="27"/>
                    <a:pt x="872" y="23"/>
                  </a:cubicBezTo>
                  <a:cubicBezTo>
                    <a:pt x="871" y="19"/>
                    <a:pt x="871" y="15"/>
                    <a:pt x="871" y="12"/>
                  </a:cubicBezTo>
                  <a:cubicBezTo>
                    <a:pt x="871" y="10"/>
                    <a:pt x="873" y="0"/>
                    <a:pt x="869" y="1"/>
                  </a:cubicBezTo>
                  <a:cubicBezTo>
                    <a:pt x="866" y="1"/>
                    <a:pt x="860" y="3"/>
                    <a:pt x="858" y="12"/>
                  </a:cubicBezTo>
                  <a:cubicBezTo>
                    <a:pt x="857" y="18"/>
                    <a:pt x="858" y="27"/>
                    <a:pt x="857" y="38"/>
                  </a:cubicBezTo>
                  <a:cubicBezTo>
                    <a:pt x="857" y="40"/>
                    <a:pt x="855" y="43"/>
                    <a:pt x="854" y="50"/>
                  </a:cubicBezTo>
                  <a:cubicBezTo>
                    <a:pt x="852" y="57"/>
                    <a:pt x="850" y="68"/>
                    <a:pt x="848" y="76"/>
                  </a:cubicBezTo>
                  <a:cubicBezTo>
                    <a:pt x="848" y="73"/>
                    <a:pt x="851" y="56"/>
                    <a:pt x="851" y="49"/>
                  </a:cubicBezTo>
                  <a:cubicBezTo>
                    <a:pt x="852" y="42"/>
                    <a:pt x="846" y="20"/>
                    <a:pt x="845" y="17"/>
                  </a:cubicBezTo>
                  <a:cubicBezTo>
                    <a:pt x="845" y="14"/>
                    <a:pt x="844" y="13"/>
                    <a:pt x="842" y="13"/>
                  </a:cubicBezTo>
                  <a:cubicBezTo>
                    <a:pt x="837" y="12"/>
                    <a:pt x="832" y="20"/>
                    <a:pt x="833" y="31"/>
                  </a:cubicBezTo>
                  <a:cubicBezTo>
                    <a:pt x="834" y="34"/>
                    <a:pt x="838" y="44"/>
                    <a:pt x="838" y="49"/>
                  </a:cubicBezTo>
                  <a:cubicBezTo>
                    <a:pt x="837" y="54"/>
                    <a:pt x="835" y="60"/>
                    <a:pt x="834" y="63"/>
                  </a:cubicBezTo>
                  <a:cubicBezTo>
                    <a:pt x="834" y="70"/>
                    <a:pt x="833" y="80"/>
                    <a:pt x="832" y="85"/>
                  </a:cubicBezTo>
                  <a:cubicBezTo>
                    <a:pt x="833" y="81"/>
                    <a:pt x="832" y="62"/>
                    <a:pt x="832" y="59"/>
                  </a:cubicBezTo>
                  <a:cubicBezTo>
                    <a:pt x="831" y="56"/>
                    <a:pt x="826" y="43"/>
                    <a:pt x="823" y="35"/>
                  </a:cubicBezTo>
                  <a:cubicBezTo>
                    <a:pt x="822" y="32"/>
                    <a:pt x="820" y="32"/>
                    <a:pt x="818" y="33"/>
                  </a:cubicBezTo>
                  <a:cubicBezTo>
                    <a:pt x="812" y="36"/>
                    <a:pt x="812" y="47"/>
                    <a:pt x="813" y="52"/>
                  </a:cubicBezTo>
                  <a:cubicBezTo>
                    <a:pt x="814" y="54"/>
                    <a:pt x="817" y="62"/>
                    <a:pt x="819" y="69"/>
                  </a:cubicBezTo>
                  <a:cubicBezTo>
                    <a:pt x="815" y="100"/>
                    <a:pt x="808" y="102"/>
                    <a:pt x="808" y="102"/>
                  </a:cubicBezTo>
                  <a:cubicBezTo>
                    <a:pt x="808" y="102"/>
                    <a:pt x="806" y="104"/>
                    <a:pt x="798" y="105"/>
                  </a:cubicBezTo>
                  <a:cubicBezTo>
                    <a:pt x="784" y="108"/>
                    <a:pt x="759" y="114"/>
                    <a:pt x="752" y="107"/>
                  </a:cubicBezTo>
                  <a:cubicBezTo>
                    <a:pt x="752" y="107"/>
                    <a:pt x="751" y="106"/>
                    <a:pt x="750" y="107"/>
                  </a:cubicBezTo>
                  <a:cubicBezTo>
                    <a:pt x="748" y="108"/>
                    <a:pt x="730" y="124"/>
                    <a:pt x="719" y="132"/>
                  </a:cubicBezTo>
                  <a:cubicBezTo>
                    <a:pt x="684" y="158"/>
                    <a:pt x="661" y="165"/>
                    <a:pt x="633" y="184"/>
                  </a:cubicBezTo>
                  <a:cubicBezTo>
                    <a:pt x="602" y="234"/>
                    <a:pt x="572" y="250"/>
                    <a:pt x="533" y="261"/>
                  </a:cubicBezTo>
                  <a:cubicBezTo>
                    <a:pt x="516" y="266"/>
                    <a:pt x="500" y="265"/>
                    <a:pt x="496" y="256"/>
                  </a:cubicBezTo>
                  <a:cubicBezTo>
                    <a:pt x="489" y="235"/>
                    <a:pt x="517" y="224"/>
                    <a:pt x="536" y="221"/>
                  </a:cubicBezTo>
                  <a:cubicBezTo>
                    <a:pt x="537" y="221"/>
                    <a:pt x="537" y="219"/>
                    <a:pt x="536" y="219"/>
                  </a:cubicBezTo>
                  <a:cubicBezTo>
                    <a:pt x="527" y="214"/>
                    <a:pt x="516" y="211"/>
                    <a:pt x="503" y="211"/>
                  </a:cubicBezTo>
                  <a:cubicBezTo>
                    <a:pt x="405" y="209"/>
                    <a:pt x="313" y="326"/>
                    <a:pt x="322" y="389"/>
                  </a:cubicBezTo>
                  <a:cubicBezTo>
                    <a:pt x="322" y="390"/>
                    <a:pt x="322" y="392"/>
                    <a:pt x="322" y="393"/>
                  </a:cubicBezTo>
                  <a:cubicBezTo>
                    <a:pt x="423" y="393"/>
                    <a:pt x="423" y="393"/>
                    <a:pt x="423" y="393"/>
                  </a:cubicBezTo>
                  <a:cubicBezTo>
                    <a:pt x="437" y="380"/>
                    <a:pt x="452" y="363"/>
                    <a:pt x="467" y="342"/>
                  </a:cubicBezTo>
                  <a:cubicBezTo>
                    <a:pt x="467" y="342"/>
                    <a:pt x="440" y="347"/>
                    <a:pt x="418" y="346"/>
                  </a:cubicBezTo>
                  <a:cubicBezTo>
                    <a:pt x="418" y="346"/>
                    <a:pt x="448" y="340"/>
                    <a:pt x="491" y="311"/>
                  </a:cubicBezTo>
                  <a:cubicBezTo>
                    <a:pt x="562" y="329"/>
                    <a:pt x="626" y="237"/>
                    <a:pt x="645" y="268"/>
                  </a:cubicBezTo>
                  <a:cubicBezTo>
                    <a:pt x="645" y="269"/>
                    <a:pt x="647" y="268"/>
                    <a:pt x="647" y="268"/>
                  </a:cubicBezTo>
                  <a:cubicBezTo>
                    <a:pt x="704" y="229"/>
                    <a:pt x="726" y="180"/>
                    <a:pt x="766" y="146"/>
                  </a:cubicBezTo>
                  <a:cubicBezTo>
                    <a:pt x="784" y="131"/>
                    <a:pt x="787" y="125"/>
                    <a:pt x="818" y="117"/>
                  </a:cubicBezTo>
                  <a:cubicBezTo>
                    <a:pt x="827" y="114"/>
                    <a:pt x="827" y="111"/>
                    <a:pt x="830" y="108"/>
                  </a:cubicBezTo>
                  <a:cubicBezTo>
                    <a:pt x="834" y="103"/>
                    <a:pt x="840" y="107"/>
                    <a:pt x="844" y="100"/>
                  </a:cubicBezTo>
                  <a:cubicBezTo>
                    <a:pt x="846" y="97"/>
                    <a:pt x="844" y="92"/>
                    <a:pt x="853" y="91"/>
                  </a:cubicBezTo>
                  <a:cubicBezTo>
                    <a:pt x="861" y="89"/>
                    <a:pt x="862" y="81"/>
                    <a:pt x="866" y="77"/>
                  </a:cubicBezTo>
                  <a:cubicBezTo>
                    <a:pt x="876" y="65"/>
                    <a:pt x="875" y="66"/>
                    <a:pt x="884" y="56"/>
                  </a:cubicBezTo>
                  <a:cubicBezTo>
                    <a:pt x="888" y="52"/>
                    <a:pt x="901" y="35"/>
                    <a:pt x="903" y="33"/>
                  </a:cubicBezTo>
                  <a:cubicBezTo>
                    <a:pt x="905" y="29"/>
                    <a:pt x="909" y="16"/>
                    <a:pt x="915" y="9"/>
                  </a:cubicBezTo>
                  <a:cubicBezTo>
                    <a:pt x="921" y="3"/>
                    <a:pt x="916" y="0"/>
                    <a:pt x="910" y="2"/>
                  </a:cubicBezTo>
                  <a:close/>
                  <a:moveTo>
                    <a:pt x="417" y="125"/>
                  </a:moveTo>
                  <a:cubicBezTo>
                    <a:pt x="418" y="125"/>
                    <a:pt x="419" y="125"/>
                    <a:pt x="420" y="124"/>
                  </a:cubicBezTo>
                  <a:cubicBezTo>
                    <a:pt x="422" y="122"/>
                    <a:pt x="425" y="119"/>
                    <a:pt x="425" y="117"/>
                  </a:cubicBezTo>
                  <a:cubicBezTo>
                    <a:pt x="425" y="113"/>
                    <a:pt x="419" y="107"/>
                    <a:pt x="409" y="107"/>
                  </a:cubicBezTo>
                  <a:cubicBezTo>
                    <a:pt x="405" y="106"/>
                    <a:pt x="404" y="107"/>
                    <a:pt x="401" y="109"/>
                  </a:cubicBezTo>
                  <a:cubicBezTo>
                    <a:pt x="398" y="113"/>
                    <a:pt x="401" y="121"/>
                    <a:pt x="402" y="123"/>
                  </a:cubicBezTo>
                  <a:cubicBezTo>
                    <a:pt x="410" y="123"/>
                    <a:pt x="415" y="125"/>
                    <a:pt x="417" y="125"/>
                  </a:cubicBezTo>
                  <a:close/>
                  <a:moveTo>
                    <a:pt x="343" y="106"/>
                  </a:moveTo>
                  <a:cubicBezTo>
                    <a:pt x="343" y="106"/>
                    <a:pt x="347" y="110"/>
                    <a:pt x="356" y="110"/>
                  </a:cubicBezTo>
                  <a:cubicBezTo>
                    <a:pt x="366" y="110"/>
                    <a:pt x="370" y="112"/>
                    <a:pt x="372" y="115"/>
                  </a:cubicBezTo>
                  <a:cubicBezTo>
                    <a:pt x="372" y="134"/>
                    <a:pt x="362" y="147"/>
                    <a:pt x="355" y="147"/>
                  </a:cubicBezTo>
                  <a:cubicBezTo>
                    <a:pt x="353" y="147"/>
                    <a:pt x="352" y="146"/>
                    <a:pt x="353" y="145"/>
                  </a:cubicBezTo>
                  <a:cubicBezTo>
                    <a:pt x="353" y="142"/>
                    <a:pt x="353" y="138"/>
                    <a:pt x="351" y="135"/>
                  </a:cubicBezTo>
                  <a:cubicBezTo>
                    <a:pt x="348" y="131"/>
                    <a:pt x="346" y="128"/>
                    <a:pt x="339" y="125"/>
                  </a:cubicBezTo>
                  <a:cubicBezTo>
                    <a:pt x="338" y="124"/>
                    <a:pt x="335" y="123"/>
                    <a:pt x="335" y="119"/>
                  </a:cubicBezTo>
                  <a:cubicBezTo>
                    <a:pt x="335" y="112"/>
                    <a:pt x="343" y="106"/>
                    <a:pt x="343" y="106"/>
                  </a:cubicBezTo>
                  <a:close/>
                  <a:moveTo>
                    <a:pt x="435" y="213"/>
                  </a:moveTo>
                  <a:cubicBezTo>
                    <a:pt x="437" y="212"/>
                    <a:pt x="437" y="211"/>
                    <a:pt x="435" y="211"/>
                  </a:cubicBezTo>
                  <a:cubicBezTo>
                    <a:pt x="410" y="214"/>
                    <a:pt x="385" y="223"/>
                    <a:pt x="361" y="234"/>
                  </a:cubicBezTo>
                  <a:cubicBezTo>
                    <a:pt x="360" y="232"/>
                    <a:pt x="360" y="231"/>
                    <a:pt x="360" y="227"/>
                  </a:cubicBezTo>
                  <a:cubicBezTo>
                    <a:pt x="360" y="220"/>
                    <a:pt x="361" y="209"/>
                    <a:pt x="369" y="209"/>
                  </a:cubicBezTo>
                  <a:cubicBezTo>
                    <a:pt x="387" y="209"/>
                    <a:pt x="397" y="199"/>
                    <a:pt x="397" y="199"/>
                  </a:cubicBezTo>
                  <a:cubicBezTo>
                    <a:pt x="397" y="199"/>
                    <a:pt x="370" y="195"/>
                    <a:pt x="372" y="183"/>
                  </a:cubicBezTo>
                  <a:cubicBezTo>
                    <a:pt x="373" y="180"/>
                    <a:pt x="375" y="178"/>
                    <a:pt x="378" y="179"/>
                  </a:cubicBezTo>
                  <a:cubicBezTo>
                    <a:pt x="388" y="181"/>
                    <a:pt x="392" y="172"/>
                    <a:pt x="392" y="172"/>
                  </a:cubicBezTo>
                  <a:cubicBezTo>
                    <a:pt x="392" y="172"/>
                    <a:pt x="382" y="170"/>
                    <a:pt x="378" y="167"/>
                  </a:cubicBezTo>
                  <a:cubicBezTo>
                    <a:pt x="377" y="166"/>
                    <a:pt x="376" y="165"/>
                    <a:pt x="377" y="163"/>
                  </a:cubicBezTo>
                  <a:cubicBezTo>
                    <a:pt x="379" y="162"/>
                    <a:pt x="381" y="160"/>
                    <a:pt x="384" y="161"/>
                  </a:cubicBezTo>
                  <a:cubicBezTo>
                    <a:pt x="392" y="163"/>
                    <a:pt x="397" y="164"/>
                    <a:pt x="400" y="164"/>
                  </a:cubicBezTo>
                  <a:cubicBezTo>
                    <a:pt x="402" y="164"/>
                    <a:pt x="403" y="162"/>
                    <a:pt x="401" y="162"/>
                  </a:cubicBezTo>
                  <a:cubicBezTo>
                    <a:pt x="398" y="160"/>
                    <a:pt x="394" y="156"/>
                    <a:pt x="388" y="153"/>
                  </a:cubicBezTo>
                  <a:cubicBezTo>
                    <a:pt x="397" y="148"/>
                    <a:pt x="403" y="140"/>
                    <a:pt x="403" y="140"/>
                  </a:cubicBezTo>
                  <a:cubicBezTo>
                    <a:pt x="403" y="140"/>
                    <a:pt x="400" y="141"/>
                    <a:pt x="396" y="139"/>
                  </a:cubicBezTo>
                  <a:cubicBezTo>
                    <a:pt x="390" y="136"/>
                    <a:pt x="390" y="109"/>
                    <a:pt x="386" y="103"/>
                  </a:cubicBezTo>
                  <a:cubicBezTo>
                    <a:pt x="382" y="96"/>
                    <a:pt x="374" y="90"/>
                    <a:pt x="369" y="88"/>
                  </a:cubicBezTo>
                  <a:cubicBezTo>
                    <a:pt x="362" y="85"/>
                    <a:pt x="356" y="84"/>
                    <a:pt x="353" y="81"/>
                  </a:cubicBezTo>
                  <a:cubicBezTo>
                    <a:pt x="347" y="75"/>
                    <a:pt x="357" y="39"/>
                    <a:pt x="319" y="39"/>
                  </a:cubicBezTo>
                  <a:cubicBezTo>
                    <a:pt x="295" y="39"/>
                    <a:pt x="279" y="58"/>
                    <a:pt x="275" y="77"/>
                  </a:cubicBezTo>
                  <a:cubicBezTo>
                    <a:pt x="274" y="84"/>
                    <a:pt x="275" y="91"/>
                    <a:pt x="275" y="91"/>
                  </a:cubicBezTo>
                  <a:cubicBezTo>
                    <a:pt x="275" y="91"/>
                    <a:pt x="295" y="87"/>
                    <a:pt x="302" y="107"/>
                  </a:cubicBezTo>
                  <a:cubicBezTo>
                    <a:pt x="296" y="101"/>
                    <a:pt x="290" y="98"/>
                    <a:pt x="288" y="98"/>
                  </a:cubicBezTo>
                  <a:cubicBezTo>
                    <a:pt x="281" y="97"/>
                    <a:pt x="276" y="101"/>
                    <a:pt x="275" y="108"/>
                  </a:cubicBezTo>
                  <a:cubicBezTo>
                    <a:pt x="271" y="128"/>
                    <a:pt x="291" y="145"/>
                    <a:pt x="293" y="147"/>
                  </a:cubicBezTo>
                  <a:cubicBezTo>
                    <a:pt x="289" y="187"/>
                    <a:pt x="307" y="212"/>
                    <a:pt x="308" y="244"/>
                  </a:cubicBezTo>
                  <a:cubicBezTo>
                    <a:pt x="309" y="265"/>
                    <a:pt x="295" y="274"/>
                    <a:pt x="292" y="276"/>
                  </a:cubicBezTo>
                  <a:cubicBezTo>
                    <a:pt x="275" y="293"/>
                    <a:pt x="271" y="300"/>
                    <a:pt x="266" y="314"/>
                  </a:cubicBezTo>
                  <a:cubicBezTo>
                    <a:pt x="266" y="303"/>
                    <a:pt x="269" y="289"/>
                    <a:pt x="278" y="272"/>
                  </a:cubicBezTo>
                  <a:cubicBezTo>
                    <a:pt x="279" y="271"/>
                    <a:pt x="279" y="270"/>
                    <a:pt x="277" y="271"/>
                  </a:cubicBezTo>
                  <a:cubicBezTo>
                    <a:pt x="269" y="275"/>
                    <a:pt x="254" y="284"/>
                    <a:pt x="248" y="289"/>
                  </a:cubicBezTo>
                  <a:cubicBezTo>
                    <a:pt x="242" y="296"/>
                    <a:pt x="235" y="302"/>
                    <a:pt x="229" y="309"/>
                  </a:cubicBezTo>
                  <a:cubicBezTo>
                    <a:pt x="220" y="312"/>
                    <a:pt x="205" y="318"/>
                    <a:pt x="186" y="332"/>
                  </a:cubicBezTo>
                  <a:cubicBezTo>
                    <a:pt x="170" y="343"/>
                    <a:pt x="160" y="364"/>
                    <a:pt x="160" y="364"/>
                  </a:cubicBezTo>
                  <a:cubicBezTo>
                    <a:pt x="160" y="364"/>
                    <a:pt x="143" y="363"/>
                    <a:pt x="119" y="365"/>
                  </a:cubicBezTo>
                  <a:cubicBezTo>
                    <a:pt x="67" y="369"/>
                    <a:pt x="0" y="393"/>
                    <a:pt x="0" y="393"/>
                  </a:cubicBezTo>
                  <a:cubicBezTo>
                    <a:pt x="267" y="393"/>
                    <a:pt x="267" y="393"/>
                    <a:pt x="267" y="393"/>
                  </a:cubicBezTo>
                  <a:cubicBezTo>
                    <a:pt x="272" y="323"/>
                    <a:pt x="364" y="236"/>
                    <a:pt x="435" y="213"/>
                  </a:cubicBezTo>
                  <a:close/>
                  <a:moveTo>
                    <a:pt x="756" y="99"/>
                  </a:moveTo>
                  <a:cubicBezTo>
                    <a:pt x="764" y="95"/>
                    <a:pt x="775" y="94"/>
                    <a:pt x="786" y="88"/>
                  </a:cubicBezTo>
                  <a:cubicBezTo>
                    <a:pt x="793" y="85"/>
                    <a:pt x="795" y="84"/>
                    <a:pt x="805" y="78"/>
                  </a:cubicBezTo>
                  <a:cubicBezTo>
                    <a:pt x="806" y="77"/>
                    <a:pt x="806" y="76"/>
                    <a:pt x="804" y="76"/>
                  </a:cubicBezTo>
                  <a:cubicBezTo>
                    <a:pt x="799" y="76"/>
                    <a:pt x="791" y="74"/>
                    <a:pt x="791" y="68"/>
                  </a:cubicBezTo>
                  <a:cubicBezTo>
                    <a:pt x="790" y="62"/>
                    <a:pt x="792" y="55"/>
                    <a:pt x="797" y="49"/>
                  </a:cubicBezTo>
                  <a:cubicBezTo>
                    <a:pt x="800" y="46"/>
                    <a:pt x="807" y="40"/>
                    <a:pt x="807" y="34"/>
                  </a:cubicBezTo>
                  <a:cubicBezTo>
                    <a:pt x="807" y="23"/>
                    <a:pt x="802" y="22"/>
                    <a:pt x="797" y="22"/>
                  </a:cubicBezTo>
                  <a:cubicBezTo>
                    <a:pt x="797" y="32"/>
                    <a:pt x="787" y="41"/>
                    <a:pt x="783" y="45"/>
                  </a:cubicBezTo>
                  <a:cubicBezTo>
                    <a:pt x="771" y="60"/>
                    <a:pt x="759" y="65"/>
                    <a:pt x="758" y="80"/>
                  </a:cubicBezTo>
                  <a:cubicBezTo>
                    <a:pt x="758" y="85"/>
                    <a:pt x="755" y="94"/>
                    <a:pt x="754" y="98"/>
                  </a:cubicBezTo>
                  <a:cubicBezTo>
                    <a:pt x="754" y="100"/>
                    <a:pt x="755" y="100"/>
                    <a:pt x="756" y="99"/>
                  </a:cubicBezTo>
                  <a:close/>
                </a:path>
              </a:pathLst>
            </a:custGeom>
            <a:blipFill dpi="0" rotWithShape="1">
              <a:blip r:embed="rId2" cstate="email">
                <a:extLst>
                  <a:ext uri="{28A0092B-C50C-407E-A947-70E740481C1C}">
                    <a14:useLocalDpi xmlns:a14="http://schemas.microsoft.com/office/drawing/2010/main"/>
                  </a:ext>
                </a:extLst>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5" name="Group 33"/>
            <p:cNvGrpSpPr/>
            <p:nvPr/>
          </p:nvGrpSpPr>
          <p:grpSpPr bwMode="black">
            <a:xfrm>
              <a:off x="1430338" y="-1666875"/>
              <a:ext cx="4968876" cy="723900"/>
              <a:chOff x="1430338" y="-1666875"/>
              <a:chExt cx="4968876" cy="723900"/>
            </a:xfrm>
            <a:solidFill>
              <a:srgbClr val="005192"/>
            </a:solidFill>
          </p:grpSpPr>
          <p:sp>
            <p:nvSpPr>
              <p:cNvPr id="200"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1"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2"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3"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4"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5"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6"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7"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8"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9"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 name="Title 1"/>
          <p:cNvSpPr>
            <a:spLocks noGrp="1"/>
          </p:cNvSpPr>
          <p:nvPr userDrawn="1">
            <p:ph type="ctrTitle"/>
          </p:nvPr>
        </p:nvSpPr>
        <p:spPr>
          <a:xfrm>
            <a:off x="359999" y="360000"/>
            <a:ext cx="7298101" cy="1080000"/>
          </a:xfrm>
          <a:noFill/>
        </p:spPr>
        <p:txBody>
          <a:bodyPr wrap="square" lIns="0" tIns="0" rIns="0" bIns="0" rtlCol="0" anchor="t" anchorCtr="0">
            <a:noAutofit/>
          </a:bodyPr>
          <a:lstStyle>
            <a:lvl1pPr marL="0" algn="l" defTabSz="914400" rtl="0" eaLnBrk="1" latinLnBrk="0" hangingPunct="1">
              <a:lnSpc>
                <a:spcPts val="3000"/>
              </a:lnSpc>
              <a:spcBef>
                <a:spcPts val="0"/>
              </a:spcBef>
              <a:defRPr lang="en-GB" sz="3000" b="1" kern="0">
                <a:solidFill>
                  <a:schemeClr val="accent1"/>
                </a:solidFill>
                <a:latin typeface="+mj-lt"/>
                <a:ea typeface="+mn-ea"/>
                <a:cs typeface="+mn-cs"/>
              </a:defRPr>
            </a:lvl1pPr>
          </a:lstStyle>
          <a:p>
            <a:r>
              <a:rPr lang="en-US" smtClean="0"/>
              <a:t>Click to edit Master title style</a:t>
            </a:r>
            <a:endParaRPr lang="en-GB" dirty="0"/>
          </a:p>
        </p:txBody>
      </p:sp>
      <p:sp>
        <p:nvSpPr>
          <p:cNvPr id="3" name="Subtitle 2"/>
          <p:cNvSpPr>
            <a:spLocks noGrp="1"/>
          </p:cNvSpPr>
          <p:nvPr userDrawn="1">
            <p:ph type="subTitle" idx="1"/>
          </p:nvPr>
        </p:nvSpPr>
        <p:spPr>
          <a:xfrm>
            <a:off x="360001" y="1476000"/>
            <a:ext cx="5004162" cy="648000"/>
          </a:xfrm>
          <a:noFill/>
        </p:spPr>
        <p:txBody>
          <a:bodyPr wrap="square" lIns="0" tIns="0" rIns="0" bIns="0" rtlCol="0" anchor="t" anchorCtr="0">
            <a:noAutofit/>
          </a:bodyPr>
          <a:lstStyle>
            <a:lvl1pPr marL="0" indent="0" algn="l" defTabSz="914400" rtl="0" eaLnBrk="1" latinLnBrk="0" hangingPunct="1">
              <a:lnSpc>
                <a:spcPct val="100000"/>
              </a:lnSpc>
              <a:spcBef>
                <a:spcPts val="0"/>
              </a:spcBef>
              <a:buNone/>
              <a:defRPr lang="en-GB" sz="1400" b="0" kern="1200" dirty="0">
                <a:solidFill>
                  <a:schemeClr val="tx1"/>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cxnSp>
        <p:nvCxnSpPr>
          <p:cNvPr id="195" name="Straight Connector 194"/>
          <p:cNvCxnSpPr/>
          <p:nvPr userDrawn="1"/>
        </p:nvCxnSpPr>
        <p:spPr bwMode="black">
          <a:xfrm>
            <a:off x="0" y="2182690"/>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sp>
        <p:nvSpPr>
          <p:cNvPr id="21" name="Picture Placeholder 20"/>
          <p:cNvSpPr>
            <a:spLocks noGrp="1"/>
          </p:cNvSpPr>
          <p:nvPr>
            <p:ph type="pic" sz="quarter" idx="10"/>
          </p:nvPr>
        </p:nvSpPr>
        <p:spPr>
          <a:xfrm>
            <a:off x="0" y="2820478"/>
            <a:ext cx="9144000" cy="4037522"/>
          </a:xfrm>
        </p:spPr>
        <p:txBody>
          <a:bodyPr anchor="ctr" anchorCtr="0"/>
          <a:lstStyle>
            <a:lvl1pPr algn="ctr">
              <a:defRPr/>
            </a:lvl1pPr>
          </a:lstStyle>
          <a:p>
            <a:r>
              <a:rPr lang="en-US" smtClean="0"/>
              <a:t>Click icon to add picture</a:t>
            </a:r>
            <a:endParaRPr lang="en-US"/>
          </a:p>
        </p:txBody>
      </p:sp>
    </p:spTree>
    <p:extLst>
      <p:ext uri="{BB962C8B-B14F-4D97-AF65-F5344CB8AC3E}">
        <p14:creationId xmlns:p14="http://schemas.microsoft.com/office/powerpoint/2010/main" val="90039082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7" name="Picture Placeholder 12"/>
          <p:cNvSpPr>
            <a:spLocks noGrp="1"/>
          </p:cNvSpPr>
          <p:nvPr>
            <p:ph type="pic" sz="quarter" idx="14"/>
          </p:nvPr>
        </p:nvSpPr>
        <p:spPr>
          <a:xfrm>
            <a:off x="0" y="1444246"/>
            <a:ext cx="4572000" cy="4961317"/>
          </a:xfrm>
        </p:spPr>
        <p:txBody>
          <a:bodyPr/>
          <a:lstStyle>
            <a:lvl1pPr>
              <a:defRPr sz="1200" b="0"/>
            </a:lvl1pPr>
          </a:lstStyle>
          <a:p>
            <a:r>
              <a:rPr lang="en-US" smtClean="0"/>
              <a:t>Click icon to add picture</a:t>
            </a:r>
            <a:endParaRPr lang="en-US" dirty="0"/>
          </a:p>
        </p:txBody>
      </p:sp>
      <p:sp>
        <p:nvSpPr>
          <p:cNvPr id="10" name="Picture Placeholder 12"/>
          <p:cNvSpPr>
            <a:spLocks noGrp="1"/>
          </p:cNvSpPr>
          <p:nvPr>
            <p:ph type="pic" sz="quarter" idx="15"/>
          </p:nvPr>
        </p:nvSpPr>
        <p:spPr>
          <a:xfrm>
            <a:off x="4572000" y="1444246"/>
            <a:ext cx="4572000" cy="4961317"/>
          </a:xfrm>
        </p:spPr>
        <p:txBody>
          <a:bodyPr/>
          <a:lstStyle>
            <a:lvl1pPr>
              <a:defRPr sz="1200" b="0"/>
            </a:lvl1pPr>
          </a:lstStyle>
          <a:p>
            <a:r>
              <a:rPr lang="en-US" smtClean="0"/>
              <a:t>Click icon to add picture</a:t>
            </a:r>
            <a:endParaRPr lang="en-US" dirty="0"/>
          </a:p>
        </p:txBody>
      </p:sp>
      <p:sp>
        <p:nvSpPr>
          <p:cNvPr id="11" name="Title 10"/>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7448378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Presentation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p:cNvSpPr/>
          <p:nvPr userDrawn="1"/>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53" name="Title 52"/>
          <p:cNvSpPr>
            <a:spLocks noGrp="1"/>
          </p:cNvSpPr>
          <p:nvPr>
            <p:ph type="title"/>
          </p:nvPr>
        </p:nvSpPr>
        <p:spPr bwMode="white"/>
        <p:txBody>
          <a:bodyPr/>
          <a:lstStyle>
            <a:lvl1pPr>
              <a:defRPr>
                <a:solidFill>
                  <a:schemeClr val="bg1"/>
                </a:solidFill>
              </a:defRPr>
            </a:lvl1pPr>
          </a:lstStyle>
          <a:p>
            <a:r>
              <a:rPr lang="en-US" smtClean="0"/>
              <a:t>Click to edit Master title style</a:t>
            </a:r>
            <a:endParaRPr lang="en-US" dirty="0"/>
          </a:p>
        </p:txBody>
      </p:sp>
      <p:grpSp>
        <p:nvGrpSpPr>
          <p:cNvPr id="2"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22"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6"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7"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31" name="Rectangle 30"/>
          <p:cNvSpPr/>
          <p:nvPr userDrawn="1"/>
        </p:nvSpPr>
        <p:spPr bwMode="black">
          <a:xfrm>
            <a:off x="0" y="1429200"/>
            <a:ext cx="9144000" cy="10800"/>
          </a:xfrm>
          <a:prstGeom prst="rect">
            <a:avLst/>
          </a:prstGeom>
          <a:solidFill>
            <a:schemeClr val="bg1"/>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21" name="Text Placeholder 10"/>
          <p:cNvSpPr>
            <a:spLocks noGrp="1"/>
          </p:cNvSpPr>
          <p:nvPr>
            <p:ph type="body" sz="quarter" idx="12"/>
          </p:nvPr>
        </p:nvSpPr>
        <p:spPr>
          <a:xfrm>
            <a:off x="360000" y="1600145"/>
            <a:ext cx="4140000" cy="4608568"/>
          </a:xfrm>
        </p:spPr>
        <p:txBody>
          <a:bodyPr/>
          <a:lstStyle>
            <a:lvl1pPr marL="0" indent="0">
              <a:lnSpc>
                <a:spcPct val="100000"/>
              </a:lnSpc>
              <a:spcBef>
                <a:spcPts val="0"/>
              </a:spcBef>
              <a:spcAft>
                <a:spcPts val="1600"/>
              </a:spcAft>
              <a:buClrTx/>
              <a:buFontTx/>
              <a:buNone/>
              <a:defRPr b="0">
                <a:solidFill>
                  <a:schemeClr val="bg1"/>
                </a:solidFill>
              </a:defRPr>
            </a:lvl1pPr>
            <a:lvl2pPr marL="342900" indent="-342900">
              <a:buClr>
                <a:schemeClr val="accent5"/>
              </a:buClr>
              <a:buFont typeface="+mj-lt"/>
              <a:buAutoNum type="arabicPeriod"/>
              <a:defRPr b="0">
                <a:solidFill>
                  <a:schemeClr val="accent5"/>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p:txBody>
      </p:sp>
      <p:sp>
        <p:nvSpPr>
          <p:cNvPr id="30" name="Text Placeholder 10"/>
          <p:cNvSpPr>
            <a:spLocks noGrp="1"/>
          </p:cNvSpPr>
          <p:nvPr>
            <p:ph type="body" sz="quarter" idx="13"/>
          </p:nvPr>
        </p:nvSpPr>
        <p:spPr>
          <a:xfrm>
            <a:off x="4644000" y="1600145"/>
            <a:ext cx="4140000" cy="4608568"/>
          </a:xfrm>
        </p:spPr>
        <p:txBody>
          <a:bodyPr/>
          <a:lstStyle>
            <a:lvl1pPr marL="0" indent="0">
              <a:lnSpc>
                <a:spcPct val="100000"/>
              </a:lnSpc>
              <a:spcBef>
                <a:spcPts val="0"/>
              </a:spcBef>
              <a:spcAft>
                <a:spcPts val="1600"/>
              </a:spcAft>
              <a:buClrTx/>
              <a:buFontTx/>
              <a:buNone/>
              <a:defRPr b="0">
                <a:solidFill>
                  <a:schemeClr val="bg1"/>
                </a:solidFill>
              </a:defRPr>
            </a:lvl1pPr>
            <a:lvl2pPr marL="342900" indent="-342900">
              <a:buClr>
                <a:schemeClr val="accent5"/>
              </a:buClr>
              <a:buFont typeface="+mj-lt"/>
              <a:buAutoNum type="arabicPeriod"/>
              <a:defRPr b="0">
                <a:solidFill>
                  <a:schemeClr val="accent5"/>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p:txBody>
      </p:sp>
    </p:spTree>
    <p:extLst>
      <p:ext uri="{BB962C8B-B14F-4D97-AF65-F5344CB8AC3E}">
        <p14:creationId xmlns:p14="http://schemas.microsoft.com/office/powerpoint/2010/main" val="1812822165"/>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Agenda Slide Option 1">
    <p:bg bwMode="gray">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aphicFrame>
        <p:nvGraphicFramePr>
          <p:cNvPr id="29" name="Object 28"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59404" name="think-cell Slide" r:id="rId5" imgW="357" imgH="357" progId="">
                  <p:embed/>
                </p:oleObj>
              </mc:Choice>
              <mc:Fallback>
                <p:oleObj name="think-cell Slide" r:id="rId5" imgW="357" imgH="35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Rectangle 34"/>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30" name="Group 29"/>
          <p:cNvGrpSpPr/>
          <p:nvPr userDrawn="1"/>
        </p:nvGrpSpPr>
        <p:grpSpPr>
          <a:xfrm>
            <a:off x="0" y="6398814"/>
            <a:ext cx="9144000" cy="459186"/>
            <a:chOff x="0" y="6398814"/>
            <a:chExt cx="9144000" cy="459186"/>
          </a:xfrm>
        </p:grpSpPr>
        <p:sp>
          <p:nvSpPr>
            <p:cNvPr id="31" name="Rectangle 30"/>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2" name="Rectangle 31"/>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53" name="Title 52"/>
          <p:cNvSpPr>
            <a:spLocks noGrp="1"/>
          </p:cNvSpPr>
          <p:nvPr>
            <p:ph type="title"/>
          </p:nvPr>
        </p:nvSpPr>
        <p:spPr bwMode="white"/>
        <p:txBody>
          <a:bodyPr/>
          <a:lstStyle>
            <a:lvl1pPr>
              <a:defRPr>
                <a:solidFill>
                  <a:schemeClr val="bg1"/>
                </a:solidFill>
              </a:defRPr>
            </a:lvl1pPr>
          </a:lstStyle>
          <a:p>
            <a:r>
              <a:rPr lang="en-US" smtClean="0"/>
              <a:t>Click to edit Master title style</a:t>
            </a:r>
            <a:endParaRPr lang="en-US" dirty="0"/>
          </a:p>
        </p:txBody>
      </p:sp>
      <p:grpSp>
        <p:nvGrpSpPr>
          <p:cNvPr id="21"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22"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6"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7"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33" name="Text Placeholder 10"/>
          <p:cNvSpPr>
            <a:spLocks noGrp="1"/>
          </p:cNvSpPr>
          <p:nvPr>
            <p:ph type="body" sz="quarter" idx="12"/>
          </p:nvPr>
        </p:nvSpPr>
        <p:spPr>
          <a:xfrm>
            <a:off x="360000" y="1600145"/>
            <a:ext cx="4140000" cy="4608568"/>
          </a:xfrm>
        </p:spPr>
        <p:txBody>
          <a:bodyPr/>
          <a:lstStyle>
            <a:lvl1pPr marL="450000" indent="-450000">
              <a:lnSpc>
                <a:spcPct val="100000"/>
              </a:lnSpc>
              <a:spcBef>
                <a:spcPts val="0"/>
              </a:spcBef>
              <a:spcAft>
                <a:spcPts val="1600"/>
              </a:spcAft>
              <a:buClr>
                <a:schemeClr val="accent1"/>
              </a:buClr>
              <a:buFont typeface="+mj-lt"/>
              <a:buAutoNum type="arabicPeriod"/>
              <a:defRPr b="0">
                <a:solidFill>
                  <a:schemeClr val="accent1"/>
                </a:solidFill>
              </a:defRPr>
            </a:lvl1pPr>
            <a:lvl2pPr marL="342900" indent="-342900">
              <a:buClr>
                <a:schemeClr val="accent1"/>
              </a:buClr>
              <a:buFont typeface="+mj-lt"/>
              <a:buAutoNum type="arabicPeriod"/>
              <a:defRPr b="0">
                <a:solidFill>
                  <a:schemeClr val="accent1"/>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p:txBody>
      </p:sp>
      <p:sp>
        <p:nvSpPr>
          <p:cNvPr id="34" name="Text Placeholder 10"/>
          <p:cNvSpPr>
            <a:spLocks noGrp="1"/>
          </p:cNvSpPr>
          <p:nvPr>
            <p:ph type="body" sz="quarter" idx="13"/>
          </p:nvPr>
        </p:nvSpPr>
        <p:spPr>
          <a:xfrm>
            <a:off x="4644000" y="1600145"/>
            <a:ext cx="4140000" cy="4608568"/>
          </a:xfrm>
        </p:spPr>
        <p:txBody>
          <a:bodyPr/>
          <a:lstStyle>
            <a:lvl1pPr marL="450000" indent="-450000">
              <a:lnSpc>
                <a:spcPct val="100000"/>
              </a:lnSpc>
              <a:spcBef>
                <a:spcPts val="0"/>
              </a:spcBef>
              <a:spcAft>
                <a:spcPts val="1600"/>
              </a:spcAft>
              <a:buClr>
                <a:schemeClr val="accent1"/>
              </a:buClr>
              <a:buFont typeface="+mj-lt"/>
              <a:buAutoNum type="arabicPeriod" startAt="7"/>
              <a:defRPr b="0">
                <a:solidFill>
                  <a:schemeClr val="accent1"/>
                </a:solidFill>
              </a:defRPr>
            </a:lvl1pPr>
            <a:lvl2pPr marL="342900" indent="-342900">
              <a:buClr>
                <a:schemeClr val="accent1"/>
              </a:buClr>
              <a:buFont typeface="+mj-lt"/>
              <a:buAutoNum type="arabicPeriod"/>
              <a:defRPr b="0">
                <a:solidFill>
                  <a:schemeClr val="accent1"/>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p:txBody>
      </p:sp>
    </p:spTree>
    <p:extLst>
      <p:ext uri="{BB962C8B-B14F-4D97-AF65-F5344CB8AC3E}">
        <p14:creationId xmlns:p14="http://schemas.microsoft.com/office/powerpoint/2010/main" val="418567281"/>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Agenda Slide Option 2">
    <p:bg bwMode="gray">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aphicFrame>
        <p:nvGraphicFramePr>
          <p:cNvPr id="30" name="Object 29"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60428" name="think-cell Slide" r:id="rId5" imgW="357" imgH="357" progId="">
                  <p:embed/>
                </p:oleObj>
              </mc:Choice>
              <mc:Fallback>
                <p:oleObj name="think-cell Slide" r:id="rId5" imgW="357" imgH="35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27"/>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3" name="Group 22"/>
          <p:cNvGrpSpPr/>
          <p:nvPr userDrawn="1"/>
        </p:nvGrpSpPr>
        <p:grpSpPr>
          <a:xfrm>
            <a:off x="0" y="6398814"/>
            <a:ext cx="9144000" cy="459186"/>
            <a:chOff x="0" y="6398814"/>
            <a:chExt cx="9144000" cy="459186"/>
          </a:xfrm>
        </p:grpSpPr>
        <p:sp>
          <p:nvSpPr>
            <p:cNvPr id="24" name="Rectangle 23"/>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5" name="Rectangle 24"/>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lang="en-US"/>
              <a:pPr>
                <a:defRPr/>
              </a:pPr>
              <a:t>‹#›</a:t>
            </a:fld>
            <a:endParaRPr lang="en-US"/>
          </a:p>
        </p:txBody>
      </p:sp>
      <p:sp>
        <p:nvSpPr>
          <p:cNvPr id="9" name="Footer Placeholder 8"/>
          <p:cNvSpPr>
            <a:spLocks noGrp="1"/>
          </p:cNvSpPr>
          <p:nvPr>
            <p:ph type="ftr" sz="quarter" idx="11"/>
          </p:nvPr>
        </p:nvSpPr>
        <p:spPr/>
        <p:txBody>
          <a:bodyPr/>
          <a:lstStyle/>
          <a:p>
            <a:r>
              <a:t>Sustainability | Planet Possible</a:t>
            </a:r>
            <a:endParaRPr/>
          </a:p>
        </p:txBody>
      </p:sp>
      <p:sp>
        <p:nvSpPr>
          <p:cNvPr id="11" name="Text Placeholder 10"/>
          <p:cNvSpPr>
            <a:spLocks noGrp="1"/>
          </p:cNvSpPr>
          <p:nvPr>
            <p:ph type="body" sz="quarter" idx="12"/>
          </p:nvPr>
        </p:nvSpPr>
        <p:spPr>
          <a:xfrm>
            <a:off x="360000" y="1600144"/>
            <a:ext cx="4140000" cy="4608569"/>
          </a:xfrm>
        </p:spPr>
        <p:txBody>
          <a:bodyPr/>
          <a:lstStyle>
            <a:lvl1pPr marL="450000" indent="-450000">
              <a:lnSpc>
                <a:spcPct val="100000"/>
              </a:lnSpc>
              <a:spcBef>
                <a:spcPts val="800"/>
              </a:spcBef>
              <a:buClrTx/>
              <a:buFont typeface="+mj-lt"/>
              <a:buAutoNum type="arabicPeriod"/>
              <a:defRPr b="1">
                <a:solidFill>
                  <a:schemeClr val="accent1"/>
                </a:solidFill>
              </a:defRPr>
            </a:lvl1pPr>
            <a:lvl2pPr marL="449263" indent="0">
              <a:lnSpc>
                <a:spcPct val="100000"/>
              </a:lnSpc>
              <a:spcBef>
                <a:spcPts val="0"/>
              </a:spcBef>
              <a:buClr>
                <a:schemeClr val="accent5"/>
              </a:buClr>
              <a:buFont typeface="+mj-lt"/>
              <a:buNone/>
              <a:defRPr sz="1600" b="0">
                <a:solidFill>
                  <a:schemeClr val="accent2"/>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a:p>
            <a:pPr lvl="1"/>
            <a:r>
              <a:rPr lang="en-US" noProof="0" smtClean="0"/>
              <a:t>Second level</a:t>
            </a:r>
          </a:p>
        </p:txBody>
      </p:sp>
      <p:sp>
        <p:nvSpPr>
          <p:cNvPr id="27" name="Text Placeholder 10"/>
          <p:cNvSpPr>
            <a:spLocks noGrp="1"/>
          </p:cNvSpPr>
          <p:nvPr>
            <p:ph type="body" sz="quarter" idx="14"/>
          </p:nvPr>
        </p:nvSpPr>
        <p:spPr>
          <a:xfrm>
            <a:off x="4644000" y="1600144"/>
            <a:ext cx="4140000" cy="4608569"/>
          </a:xfrm>
        </p:spPr>
        <p:txBody>
          <a:bodyPr/>
          <a:lstStyle>
            <a:lvl1pPr marL="450000" indent="-450000">
              <a:lnSpc>
                <a:spcPct val="100000"/>
              </a:lnSpc>
              <a:spcBef>
                <a:spcPts val="800"/>
              </a:spcBef>
              <a:buClrTx/>
              <a:buFont typeface="+mj-lt"/>
              <a:buAutoNum type="arabicPeriod" startAt="7"/>
              <a:defRPr b="1">
                <a:solidFill>
                  <a:schemeClr val="accent1"/>
                </a:solidFill>
              </a:defRPr>
            </a:lvl1pPr>
            <a:lvl2pPr marL="449263" indent="0">
              <a:lnSpc>
                <a:spcPct val="100000"/>
              </a:lnSpc>
              <a:spcBef>
                <a:spcPts val="0"/>
              </a:spcBef>
              <a:spcAft>
                <a:spcPts val="0"/>
              </a:spcAft>
              <a:buClr>
                <a:schemeClr val="accent5"/>
              </a:buClr>
              <a:buFont typeface="+mj-lt"/>
              <a:buNone/>
              <a:defRPr sz="1600" b="0">
                <a:solidFill>
                  <a:schemeClr val="accent2"/>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a:p>
            <a:pPr lvl="1"/>
            <a:r>
              <a:rPr lang="en-US" noProof="0" smtClean="0"/>
              <a:t>Second level</a:t>
            </a:r>
          </a:p>
        </p:txBody>
      </p:sp>
      <p:sp>
        <p:nvSpPr>
          <p:cNvPr id="29" name="Title 28"/>
          <p:cNvSpPr>
            <a:spLocks noGrp="1"/>
          </p:cNvSpPr>
          <p:nvPr>
            <p:ph type="title"/>
          </p:nvPr>
        </p:nvSpPr>
        <p:spPr bwMode="white"/>
        <p:txBody>
          <a:bodyPr/>
          <a:lstStyle>
            <a:lvl1pPr>
              <a:defRPr>
                <a:solidFill>
                  <a:schemeClr val="bg1"/>
                </a:solidFill>
              </a:defRPr>
            </a:lvl1pPr>
          </a:lstStyle>
          <a:p>
            <a:r>
              <a:rPr lang="en-US" smtClean="0"/>
              <a:t>Click to edit Master title style</a:t>
            </a:r>
            <a:endParaRPr lang="en-US" dirty="0"/>
          </a:p>
        </p:txBody>
      </p:sp>
      <p:grpSp>
        <p:nvGrpSpPr>
          <p:cNvPr id="21"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6"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5"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7"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442037717"/>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rPr lang="nl-NL"/>
              <a:t>Sustainability | Planet Possible</a:t>
            </a:r>
            <a:endParaRPr lang="nl-NL" dirty="0"/>
          </a:p>
        </p:txBody>
      </p:sp>
      <p:sp>
        <p:nvSpPr>
          <p:cNvPr id="13" name="Text Placeholder 10"/>
          <p:cNvSpPr>
            <a:spLocks noGrp="1"/>
          </p:cNvSpPr>
          <p:nvPr>
            <p:ph type="body" sz="quarter" idx="12"/>
          </p:nvPr>
        </p:nvSpPr>
        <p:spPr>
          <a:xfrm>
            <a:off x="360000" y="1600144"/>
            <a:ext cx="8424000" cy="460856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311338208"/>
      </p:ext>
    </p:extLst>
  </p:cSld>
  <p:clrMapOvr>
    <a:masterClrMapping/>
  </p:clrMapOvr>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Divider Slide">
    <p:bg bwMode="gray">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aphicFrame>
        <p:nvGraphicFramePr>
          <p:cNvPr id="26" name="Object 25"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61452" name="think-cell Slide" r:id="rId5" imgW="357" imgH="357" progId="">
                  <p:embed/>
                </p:oleObj>
              </mc:Choice>
              <mc:Fallback>
                <p:oleObj name="think-cell Slide" r:id="rId5" imgW="357" imgH="35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ectangle 28"/>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2" name="Group 21"/>
          <p:cNvGrpSpPr/>
          <p:nvPr userDrawn="1"/>
        </p:nvGrpSpPr>
        <p:grpSpPr>
          <a:xfrm>
            <a:off x="0" y="6398814"/>
            <a:ext cx="9144000" cy="459186"/>
            <a:chOff x="0" y="6398814"/>
            <a:chExt cx="9144000" cy="459186"/>
          </a:xfrm>
        </p:grpSpPr>
        <p:sp>
          <p:nvSpPr>
            <p:cNvPr id="23" name="Rectangle 22"/>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4" name="Rectangle 23"/>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63" name="Text Placeholder 10"/>
          <p:cNvSpPr>
            <a:spLocks noGrp="1"/>
          </p:cNvSpPr>
          <p:nvPr>
            <p:ph type="body" sz="quarter" idx="13"/>
          </p:nvPr>
        </p:nvSpPr>
        <p:spPr>
          <a:xfrm>
            <a:off x="357732" y="1600144"/>
            <a:ext cx="8426268"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83" name="Title 82"/>
          <p:cNvSpPr>
            <a:spLocks noGrp="1"/>
          </p:cNvSpPr>
          <p:nvPr>
            <p:ph type="title"/>
          </p:nvPr>
        </p:nvSpPr>
        <p:spPr bwMode="white"/>
        <p:txBody>
          <a:bodyPr/>
          <a:lstStyle>
            <a:lvl1pPr marL="541338" indent="-541338">
              <a:buFont typeface="+mj-lt"/>
              <a:buAutoNum type="arabicPeriod"/>
              <a:tabLst>
                <a:tab pos="541338" algn="l"/>
              </a:tabLst>
              <a:defRPr>
                <a:solidFill>
                  <a:schemeClr val="bg1"/>
                </a:solidFill>
              </a:defRPr>
            </a:lvl1pPr>
          </a:lstStyle>
          <a:p>
            <a:r>
              <a:rPr lang="en-US" smtClean="0"/>
              <a:t>Click to edit Master title style</a:t>
            </a:r>
            <a:endParaRPr lang="en-US" dirty="0"/>
          </a:p>
        </p:txBody>
      </p:sp>
      <p:sp>
        <p:nvSpPr>
          <p:cNvPr id="84" name="Slide Number Placeholder 8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85" name="Footer Placeholder 84"/>
          <p:cNvSpPr>
            <a:spLocks noGrp="1"/>
          </p:cNvSpPr>
          <p:nvPr>
            <p:ph type="ftr" sz="quarter" idx="15"/>
          </p:nvPr>
        </p:nvSpPr>
        <p:spPr/>
        <p:txBody>
          <a:bodyPr/>
          <a:lstStyle/>
          <a:p>
            <a:r>
              <a:t>Sustainability | Planet Possible</a:t>
            </a:r>
            <a:endParaRPr dirty="0"/>
          </a:p>
        </p:txBody>
      </p:sp>
      <p:grpSp>
        <p:nvGrpSpPr>
          <p:cNvPr id="80"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81"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2"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6"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7"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8"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9"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0"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1"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2"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3"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4"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986339422"/>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Divider Slide - Light Blue">
    <p:bg>
      <p:bgPr>
        <a:solidFill>
          <a:schemeClr val="accent2"/>
        </a:solidFill>
        <a:effectLst/>
      </p:bgPr>
    </p:bg>
    <p:spTree>
      <p:nvGrpSpPr>
        <p:cNvPr id="1" name=""/>
        <p:cNvGrpSpPr/>
        <p:nvPr/>
      </p:nvGrpSpPr>
      <p:grpSpPr>
        <a:xfrm>
          <a:off x="0" y="0"/>
          <a:ext cx="0" cy="0"/>
          <a:chOff x="0" y="0"/>
          <a:chExt cx="0" cy="0"/>
        </a:xfrm>
      </p:grpSpPr>
      <p:graphicFrame>
        <p:nvGraphicFramePr>
          <p:cNvPr id="42" name="Object 41"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62476"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2"/>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2" name="Group 21"/>
          <p:cNvGrpSpPr/>
          <p:nvPr userDrawn="1"/>
        </p:nvGrpSpPr>
        <p:grpSpPr>
          <a:xfrm>
            <a:off x="0" y="6398814"/>
            <a:ext cx="9144000" cy="459186"/>
            <a:chOff x="0" y="6398814"/>
            <a:chExt cx="9144000" cy="459186"/>
          </a:xfrm>
        </p:grpSpPr>
        <p:sp>
          <p:nvSpPr>
            <p:cNvPr id="24" name="Rectangle 23"/>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0" name="Rectangle 39"/>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56" name="Text Placeholder 10"/>
          <p:cNvSpPr>
            <a:spLocks noGrp="1"/>
          </p:cNvSpPr>
          <p:nvPr>
            <p:ph type="body" sz="quarter" idx="13"/>
          </p:nvPr>
        </p:nvSpPr>
        <p:spPr>
          <a:xfrm>
            <a:off x="360000" y="1600144"/>
            <a:ext cx="8424000"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74" name="Title 73"/>
          <p:cNvSpPr>
            <a:spLocks noGrp="1"/>
          </p:cNvSpPr>
          <p:nvPr>
            <p:ph type="title"/>
          </p:nvPr>
        </p:nvSpPr>
        <p:spPr bwMode="gray"/>
        <p:txBody>
          <a:bodyPr wrap="square" lIns="0" tIns="0" rIns="0" bIns="0" rtlCol="0" anchor="b"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en-US" smtClean="0"/>
              <a:t>Click to edit Master title style</a:t>
            </a:r>
            <a:endParaRPr lang="en-US" dirty="0"/>
          </a:p>
        </p:txBody>
      </p:sp>
      <p:sp>
        <p:nvSpPr>
          <p:cNvPr id="75" name="Slide Number Placeholder 74"/>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6" name="Footer Placeholder 75"/>
          <p:cNvSpPr>
            <a:spLocks noGrp="1"/>
          </p:cNvSpPr>
          <p:nvPr>
            <p:ph type="ftr" sz="quarter" idx="15"/>
          </p:nvPr>
        </p:nvSpPr>
        <p:spPr/>
        <p:txBody>
          <a:bodyPr/>
          <a:lstStyle/>
          <a:p>
            <a:r>
              <a:t>Sustainability | Planet Possible</a:t>
            </a:r>
            <a:endParaRPr dirty="0"/>
          </a:p>
        </p:txBody>
      </p:sp>
      <p:grpSp>
        <p:nvGrpSpPr>
          <p:cNvPr id="29"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0"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5"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685689888"/>
      </p:ext>
    </p:extLst>
  </p:cSld>
  <p:clrMapOvr>
    <a:masterClrMapping/>
  </p:clrMapOvr>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Divider Slide - Turquoise">
    <p:bg>
      <p:bgPr>
        <a:solidFill>
          <a:schemeClr val="accent3"/>
        </a:solidFill>
        <a:effectLst/>
      </p:bgPr>
    </p:bg>
    <p:spTree>
      <p:nvGrpSpPr>
        <p:cNvPr id="1" name=""/>
        <p:cNvGrpSpPr/>
        <p:nvPr/>
      </p:nvGrpSpPr>
      <p:grpSpPr>
        <a:xfrm>
          <a:off x="0" y="0"/>
          <a:ext cx="0" cy="0"/>
          <a:chOff x="0" y="0"/>
          <a:chExt cx="0" cy="0"/>
        </a:xfrm>
      </p:grpSpPr>
      <p:graphicFrame>
        <p:nvGraphicFramePr>
          <p:cNvPr id="46" name="Object 45"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63500"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2"/>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42" name="Group 41"/>
          <p:cNvGrpSpPr/>
          <p:nvPr userDrawn="1"/>
        </p:nvGrpSpPr>
        <p:grpSpPr>
          <a:xfrm>
            <a:off x="0" y="6398814"/>
            <a:ext cx="9144000" cy="459186"/>
            <a:chOff x="0" y="6398814"/>
            <a:chExt cx="9144000" cy="459186"/>
          </a:xfrm>
        </p:grpSpPr>
        <p:sp>
          <p:nvSpPr>
            <p:cNvPr id="43" name="Rectangle 42"/>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ectangle 43"/>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56" name="Text Placeholder 10"/>
          <p:cNvSpPr>
            <a:spLocks noGrp="1"/>
          </p:cNvSpPr>
          <p:nvPr>
            <p:ph type="body" sz="quarter" idx="13"/>
          </p:nvPr>
        </p:nvSpPr>
        <p:spPr>
          <a:xfrm>
            <a:off x="360000" y="1600144"/>
            <a:ext cx="8424000"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74" name="Slide Number Placeholder 7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5" name="Footer Placeholder 74"/>
          <p:cNvSpPr>
            <a:spLocks noGrp="1"/>
          </p:cNvSpPr>
          <p:nvPr>
            <p:ph type="ftr" sz="quarter" idx="15"/>
          </p:nvPr>
        </p:nvSpPr>
        <p:spPr/>
        <p:txBody>
          <a:bodyPr/>
          <a:lstStyle/>
          <a:p>
            <a:r>
              <a:t>Sustainability | Planet Possible</a:t>
            </a:r>
            <a:endParaRPr dirty="0"/>
          </a:p>
        </p:txBody>
      </p:sp>
      <p:sp>
        <p:nvSpPr>
          <p:cNvPr id="76" name="Title 75"/>
          <p:cNvSpPr>
            <a:spLocks noGrp="1"/>
          </p:cNvSpPr>
          <p:nvPr>
            <p:ph type="title"/>
          </p:nvPr>
        </p:nvSpPr>
        <p:spPr bwMode="gray"/>
        <p:txBody>
          <a:bodyPr wrap="square" lIns="0" tIns="0" rIns="0" bIns="0" rtlCol="0" anchor="b"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en-US" smtClean="0"/>
              <a:t>Click to edit Master title style</a:t>
            </a:r>
            <a:endParaRPr lang="en-US" dirty="0"/>
          </a:p>
        </p:txBody>
      </p:sp>
      <p:grpSp>
        <p:nvGrpSpPr>
          <p:cNvPr id="29"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0"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5"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176544442"/>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Divider Slide - Gray Blue">
    <p:bg>
      <p:bgPr>
        <a:solidFill>
          <a:schemeClr val="accent5"/>
        </a:solidFill>
        <a:effectLst/>
      </p:bgPr>
    </p:bg>
    <p:spTree>
      <p:nvGrpSpPr>
        <p:cNvPr id="1" name=""/>
        <p:cNvGrpSpPr/>
        <p:nvPr/>
      </p:nvGrpSpPr>
      <p:grpSpPr>
        <a:xfrm>
          <a:off x="0" y="0"/>
          <a:ext cx="0" cy="0"/>
          <a:chOff x="0" y="0"/>
          <a:chExt cx="0" cy="0"/>
        </a:xfrm>
      </p:grpSpPr>
      <p:graphicFrame>
        <p:nvGraphicFramePr>
          <p:cNvPr id="42" name="Object 41"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64524"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2"/>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43" name="Group 42"/>
          <p:cNvGrpSpPr/>
          <p:nvPr userDrawn="1"/>
        </p:nvGrpSpPr>
        <p:grpSpPr>
          <a:xfrm>
            <a:off x="0" y="6398814"/>
            <a:ext cx="9144000" cy="459186"/>
            <a:chOff x="0" y="6398814"/>
            <a:chExt cx="9144000" cy="459186"/>
          </a:xfrm>
        </p:grpSpPr>
        <p:sp>
          <p:nvSpPr>
            <p:cNvPr id="44" name="Rectangle 43"/>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ectangle 44"/>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56" name="Text Placeholder 10"/>
          <p:cNvSpPr>
            <a:spLocks noGrp="1"/>
          </p:cNvSpPr>
          <p:nvPr>
            <p:ph type="body" sz="quarter" idx="13"/>
          </p:nvPr>
        </p:nvSpPr>
        <p:spPr>
          <a:xfrm>
            <a:off x="360000" y="1600144"/>
            <a:ext cx="8424000"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74" name="Slide Number Placeholder 7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5" name="Footer Placeholder 74"/>
          <p:cNvSpPr>
            <a:spLocks noGrp="1"/>
          </p:cNvSpPr>
          <p:nvPr>
            <p:ph type="ftr" sz="quarter" idx="15"/>
          </p:nvPr>
        </p:nvSpPr>
        <p:spPr/>
        <p:txBody>
          <a:bodyPr/>
          <a:lstStyle/>
          <a:p>
            <a:r>
              <a:t>Sustainability | Planet Possible</a:t>
            </a:r>
            <a:endParaRPr dirty="0"/>
          </a:p>
        </p:txBody>
      </p:sp>
      <p:sp>
        <p:nvSpPr>
          <p:cNvPr id="76" name="Title 75"/>
          <p:cNvSpPr>
            <a:spLocks noGrp="1"/>
          </p:cNvSpPr>
          <p:nvPr>
            <p:ph type="title"/>
          </p:nvPr>
        </p:nvSpPr>
        <p:spPr bwMode="gray"/>
        <p:txBody>
          <a:bodyPr wrap="square" lIns="0" tIns="0" rIns="0" bIns="0" rtlCol="0" anchor="b"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en-US" smtClean="0"/>
              <a:t>Click to edit Master title style</a:t>
            </a:r>
            <a:endParaRPr lang="en-US" dirty="0"/>
          </a:p>
        </p:txBody>
      </p:sp>
      <p:grpSp>
        <p:nvGrpSpPr>
          <p:cNvPr id="29"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0"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5"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234893683"/>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ext and Slim Image Slid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637200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Picture Placeholder 12"/>
          <p:cNvSpPr>
            <a:spLocks noGrp="1"/>
          </p:cNvSpPr>
          <p:nvPr>
            <p:ph type="pic" sz="quarter" idx="13"/>
          </p:nvPr>
        </p:nvSpPr>
        <p:spPr>
          <a:xfrm>
            <a:off x="6873775" y="1436400"/>
            <a:ext cx="2270225" cy="4966014"/>
          </a:xfrm>
          <a:noFill/>
        </p:spPr>
        <p:txBody>
          <a:bodyPr/>
          <a:lstStyle>
            <a:lvl1pPr>
              <a:defRPr sz="1200" b="0"/>
            </a:lvl1pPr>
          </a:lstStyle>
          <a:p>
            <a:r>
              <a:rPr lang="en-US" smtClean="0"/>
              <a:t>Click icon to add picture</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6"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332594252"/>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lim Image and Text Slid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2412000" y="1600145"/>
            <a:ext cx="637200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Picture Placeholder 12"/>
          <p:cNvSpPr>
            <a:spLocks noGrp="1"/>
          </p:cNvSpPr>
          <p:nvPr>
            <p:ph type="pic" sz="quarter" idx="13"/>
          </p:nvPr>
        </p:nvSpPr>
        <p:spPr>
          <a:xfrm>
            <a:off x="0" y="1436400"/>
            <a:ext cx="2270225" cy="4966014"/>
          </a:xfrm>
          <a:noFill/>
        </p:spPr>
        <p:txBody>
          <a:bodyPr/>
          <a:lstStyle>
            <a:lvl1pPr>
              <a:defRPr sz="1200" b="0"/>
            </a:lvl1pPr>
          </a:lstStyle>
          <a:p>
            <a:r>
              <a:rPr lang="en-US" smtClean="0"/>
              <a:t>Click icon to add picture</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6"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274924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2317"/>
            <a:ext cx="4140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12"/>
          <p:cNvSpPr>
            <a:spLocks noGrp="1"/>
          </p:cNvSpPr>
          <p:nvPr>
            <p:ph type="pic" sz="quarter" idx="14"/>
          </p:nvPr>
        </p:nvSpPr>
        <p:spPr>
          <a:xfrm>
            <a:off x="4644001" y="1444246"/>
            <a:ext cx="4499999" cy="4961317"/>
          </a:xfrm>
        </p:spPr>
        <p:txBody>
          <a:bodyPr/>
          <a:lstStyle>
            <a:lvl1pPr>
              <a:defRPr sz="1200" b="0"/>
            </a:lvl1pPr>
          </a:lstStyle>
          <a:p>
            <a:r>
              <a:rPr lang="en-US" smtClean="0"/>
              <a:t>Click icon to add picture</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8295509"/>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414000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0"/>
          <p:cNvSpPr>
            <a:spLocks noGrp="1"/>
          </p:cNvSpPr>
          <p:nvPr>
            <p:ph type="body" sz="quarter" idx="13"/>
          </p:nvPr>
        </p:nvSpPr>
        <p:spPr>
          <a:xfrm>
            <a:off x="4644000" y="1600145"/>
            <a:ext cx="414000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3"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249551424"/>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wo Content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8424000" cy="22322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0"/>
          <p:cNvSpPr>
            <a:spLocks noGrp="1"/>
          </p:cNvSpPr>
          <p:nvPr>
            <p:ph type="body" sz="quarter" idx="13"/>
          </p:nvPr>
        </p:nvSpPr>
        <p:spPr>
          <a:xfrm>
            <a:off x="360000" y="3976429"/>
            <a:ext cx="8424000" cy="22322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3"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830533110"/>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15" name="Text Placeholder 14"/>
          <p:cNvSpPr>
            <a:spLocks noGrp="1"/>
          </p:cNvSpPr>
          <p:nvPr>
            <p:ph type="body" sz="quarter" idx="19"/>
          </p:nvPr>
        </p:nvSpPr>
        <p:spPr>
          <a:xfrm>
            <a:off x="360000" y="1600713"/>
            <a:ext cx="271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14"/>
          <p:cNvSpPr>
            <a:spLocks noGrp="1"/>
          </p:cNvSpPr>
          <p:nvPr>
            <p:ph type="body" sz="quarter" idx="20"/>
          </p:nvPr>
        </p:nvSpPr>
        <p:spPr>
          <a:xfrm>
            <a:off x="3217916" y="1600713"/>
            <a:ext cx="271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14"/>
          <p:cNvSpPr>
            <a:spLocks noGrp="1"/>
          </p:cNvSpPr>
          <p:nvPr>
            <p:ph type="body" sz="quarter" idx="21"/>
          </p:nvPr>
        </p:nvSpPr>
        <p:spPr>
          <a:xfrm>
            <a:off x="6076750" y="1600713"/>
            <a:ext cx="271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39920112"/>
      </p:ext>
    </p:extLst>
  </p:cSld>
  <p:clrMapOvr>
    <a:masterClrMapping/>
  </p:clrMapOvr>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5" name="Text Placeholder 14"/>
          <p:cNvSpPr>
            <a:spLocks noGrp="1"/>
          </p:cNvSpPr>
          <p:nvPr>
            <p:ph type="body" sz="quarter" idx="20"/>
          </p:nvPr>
        </p:nvSpPr>
        <p:spPr>
          <a:xfrm>
            <a:off x="360000" y="1600713"/>
            <a:ext cx="199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14"/>
          <p:cNvSpPr>
            <a:spLocks noGrp="1"/>
          </p:cNvSpPr>
          <p:nvPr>
            <p:ph type="body" sz="quarter" idx="21"/>
          </p:nvPr>
        </p:nvSpPr>
        <p:spPr>
          <a:xfrm>
            <a:off x="2505583" y="1600713"/>
            <a:ext cx="199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0" name="Text Placeholder 14"/>
          <p:cNvSpPr>
            <a:spLocks noGrp="1"/>
          </p:cNvSpPr>
          <p:nvPr>
            <p:ph type="body" sz="quarter" idx="22"/>
          </p:nvPr>
        </p:nvSpPr>
        <p:spPr>
          <a:xfrm>
            <a:off x="4651166" y="1600713"/>
            <a:ext cx="199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Text Placeholder 14"/>
          <p:cNvSpPr>
            <a:spLocks noGrp="1"/>
          </p:cNvSpPr>
          <p:nvPr>
            <p:ph type="body" sz="quarter" idx="23"/>
          </p:nvPr>
        </p:nvSpPr>
        <p:spPr>
          <a:xfrm>
            <a:off x="6796750" y="1600713"/>
            <a:ext cx="199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393597980"/>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wo Mixed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4140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Content Placeholder 13"/>
          <p:cNvSpPr>
            <a:spLocks noGrp="1"/>
          </p:cNvSpPr>
          <p:nvPr>
            <p:ph sz="quarter" idx="25"/>
          </p:nvPr>
        </p:nvSpPr>
        <p:spPr>
          <a:xfrm>
            <a:off x="4651166" y="1600713"/>
            <a:ext cx="4140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7126485"/>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wo Mixed Content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8424000" cy="223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Content Placeholder 13"/>
          <p:cNvSpPr>
            <a:spLocks noGrp="1"/>
          </p:cNvSpPr>
          <p:nvPr>
            <p:ph sz="quarter" idx="25"/>
          </p:nvPr>
        </p:nvSpPr>
        <p:spPr>
          <a:xfrm>
            <a:off x="360000" y="3976713"/>
            <a:ext cx="8424000" cy="223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4200706"/>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hree Mixed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271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Content Placeholder 13"/>
          <p:cNvSpPr>
            <a:spLocks noGrp="1"/>
          </p:cNvSpPr>
          <p:nvPr>
            <p:ph sz="quarter" idx="25"/>
          </p:nvPr>
        </p:nvSpPr>
        <p:spPr>
          <a:xfrm>
            <a:off x="3213000" y="1600713"/>
            <a:ext cx="271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3"/>
          <p:cNvSpPr>
            <a:spLocks noGrp="1"/>
          </p:cNvSpPr>
          <p:nvPr>
            <p:ph sz="quarter" idx="26"/>
          </p:nvPr>
        </p:nvSpPr>
        <p:spPr>
          <a:xfrm>
            <a:off x="6066000" y="1600713"/>
            <a:ext cx="2718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18161"/>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hree Mixed Content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8424000" cy="149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Content Placeholder 13"/>
          <p:cNvSpPr>
            <a:spLocks noGrp="1"/>
          </p:cNvSpPr>
          <p:nvPr>
            <p:ph sz="quarter" idx="25"/>
          </p:nvPr>
        </p:nvSpPr>
        <p:spPr>
          <a:xfrm>
            <a:off x="360000" y="3162602"/>
            <a:ext cx="8424000" cy="149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Content Placeholder 13"/>
          <p:cNvSpPr>
            <a:spLocks noGrp="1"/>
          </p:cNvSpPr>
          <p:nvPr>
            <p:ph sz="quarter" idx="26"/>
          </p:nvPr>
        </p:nvSpPr>
        <p:spPr>
          <a:xfrm>
            <a:off x="360000" y="4724490"/>
            <a:ext cx="8424000" cy="149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9731625"/>
      </p:ext>
    </p:extLst>
  </p:cSld>
  <p:clrMapOvr>
    <a:masterClrMapping/>
  </p:clrMapOvr>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graphicFrame>
        <p:nvGraphicFramePr>
          <p:cNvPr id="15" name="Object 14"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65548"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0" name="Group 9"/>
          <p:cNvGrpSpPr/>
          <p:nvPr userDrawn="1"/>
        </p:nvGrpSpPr>
        <p:grpSpPr>
          <a:xfrm>
            <a:off x="0" y="6398814"/>
            <a:ext cx="9144000" cy="459186"/>
            <a:chOff x="0" y="6398814"/>
            <a:chExt cx="9144000" cy="459186"/>
          </a:xfrm>
        </p:grpSpPr>
        <p:sp>
          <p:nvSpPr>
            <p:cNvPr id="11" name="Rectangle 10"/>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Rectangle 12"/>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6" name="Title 5"/>
          <p:cNvSpPr>
            <a:spLocks noGrp="1"/>
          </p:cNvSpPr>
          <p:nvPr>
            <p:ph type="title"/>
          </p:nvPr>
        </p:nvSpPr>
        <p:spPr/>
        <p:txBody>
          <a:bodyPr/>
          <a:lstStyle/>
          <a:p>
            <a:r>
              <a:rPr lang="en-US" smtClean="0"/>
              <a:t>Click to edit Master title style</a:t>
            </a:r>
            <a:endParaRPr lang="en-US" dirty="0"/>
          </a:p>
        </p:txBody>
      </p:sp>
      <p:sp>
        <p:nvSpPr>
          <p:cNvPr id="12" name="Picture Placeholder 12"/>
          <p:cNvSpPr>
            <a:spLocks noGrp="1"/>
          </p:cNvSpPr>
          <p:nvPr>
            <p:ph type="pic" sz="quarter" idx="17"/>
          </p:nvPr>
        </p:nvSpPr>
        <p:spPr>
          <a:xfrm>
            <a:off x="0" y="1436400"/>
            <a:ext cx="9144000" cy="4964400"/>
          </a:xfrm>
        </p:spPr>
        <p:txBody>
          <a:bodyPr/>
          <a:lstStyle>
            <a:lvl1pPr>
              <a:defRPr sz="1200" b="0"/>
            </a:lvl1pPr>
          </a:lstStyle>
          <a:p>
            <a:r>
              <a:rPr lang="en-US" smtClean="0"/>
              <a:t>Click icon to add picture</a:t>
            </a:r>
            <a:endParaRPr lang="en-US" dirty="0"/>
          </a:p>
        </p:txBody>
      </p:sp>
      <p:sp>
        <p:nvSpPr>
          <p:cNvPr id="2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703204968"/>
      </p:ext>
    </p:extLst>
  </p:cSld>
  <p:clrMapOvr>
    <a:masterClrMapping/>
  </p:clrMapOvr>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Full Image with AkzoNobel logo white">
    <p:bg>
      <p:bgPr>
        <a:solidFill>
          <a:schemeClr val="accent1"/>
        </a:solidFill>
        <a:effectLst/>
      </p:bgPr>
    </p:bg>
    <p:spTree>
      <p:nvGrpSpPr>
        <p:cNvPr id="1" name=""/>
        <p:cNvGrpSpPr/>
        <p:nvPr/>
      </p:nvGrpSpPr>
      <p:grpSpPr>
        <a:xfrm>
          <a:off x="0" y="0"/>
          <a:ext cx="0" cy="0"/>
          <a:chOff x="0" y="0"/>
          <a:chExt cx="0" cy="0"/>
        </a:xfrm>
      </p:grpSpPr>
      <p:graphicFrame>
        <p:nvGraphicFramePr>
          <p:cNvPr id="34" name="Object 33"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66572"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7" name="Group 26"/>
          <p:cNvGrpSpPr/>
          <p:nvPr userDrawn="1"/>
        </p:nvGrpSpPr>
        <p:grpSpPr>
          <a:xfrm>
            <a:off x="0" y="6398814"/>
            <a:ext cx="9144000" cy="459186"/>
            <a:chOff x="0" y="6398814"/>
            <a:chExt cx="9144000" cy="459186"/>
          </a:xfrm>
        </p:grpSpPr>
        <p:sp>
          <p:nvSpPr>
            <p:cNvPr id="30" name="Rectangle 29"/>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Rectangle 30"/>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grpSp>
        <p:nvGrpSpPr>
          <p:cNvPr id="23" name="Group 22"/>
          <p:cNvGrpSpPr/>
          <p:nvPr userDrawn="1"/>
        </p:nvGrpSpPr>
        <p:grpSpPr>
          <a:xfrm>
            <a:off x="7015590" y="372869"/>
            <a:ext cx="1779160" cy="259200"/>
            <a:chOff x="7015590" y="372869"/>
            <a:chExt cx="1779160" cy="259200"/>
          </a:xfrm>
        </p:grpSpPr>
        <p:sp>
          <p:nvSpPr>
            <p:cNvPr id="33" name="Rectangle 32"/>
            <p:cNvSpPr/>
            <p:nvPr userDrawn="1"/>
          </p:nvSpPr>
          <p:spPr>
            <a:xfrm>
              <a:off x="7015590" y="372869"/>
              <a:ext cx="1779160" cy="255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dirty="0" err="1" smtClean="0">
                <a:solidFill>
                  <a:srgbClr val="FFFFFF"/>
                </a:solidFill>
              </a:endParaRPr>
            </a:p>
          </p:txBody>
        </p:sp>
        <p:grpSp>
          <p:nvGrpSpPr>
            <p:cNvPr id="3" name="Group 33"/>
            <p:cNvGrpSpPr>
              <a:grpSpLocks noChangeAspect="1"/>
            </p:cNvGrpSpPr>
            <p:nvPr userDrawn="1"/>
          </p:nvGrpSpPr>
          <p:grpSpPr bwMode="black">
            <a:xfrm>
              <a:off x="7015590" y="372869"/>
              <a:ext cx="1779160" cy="259200"/>
              <a:chOff x="1430338" y="-1666875"/>
              <a:chExt cx="4968876" cy="723900"/>
            </a:xfrm>
            <a:solidFill>
              <a:schemeClr val="bg1"/>
            </a:solidFill>
          </p:grpSpPr>
          <p:sp>
            <p:nvSpPr>
              <p:cNvPr id="35"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8" name="Rectangle 27"/>
          <p:cNvSpPr/>
          <p:nvPr userDrawn="1"/>
        </p:nvSpPr>
        <p:spPr>
          <a:xfrm>
            <a:off x="9288780" y="182684"/>
            <a:ext cx="1501140" cy="1187606"/>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noAutofit/>
          </a:bodyPr>
          <a:lstStyle/>
          <a:p>
            <a:r>
              <a:rPr lang="en-US" sz="900" b="1" dirty="0" smtClean="0">
                <a:solidFill>
                  <a:srgbClr val="000000"/>
                </a:solidFill>
              </a:rPr>
              <a:t>Insert image via</a:t>
            </a:r>
          </a:p>
          <a:p>
            <a:r>
              <a:rPr lang="en-US" sz="900" dirty="0" smtClean="0">
                <a:solidFill>
                  <a:srgbClr val="000000"/>
                </a:solidFill>
              </a:rPr>
              <a:t>Format Background &gt; Picture or texture fill &gt;</a:t>
            </a:r>
          </a:p>
          <a:p>
            <a:r>
              <a:rPr lang="en-US" sz="900" dirty="0" smtClean="0">
                <a:solidFill>
                  <a:srgbClr val="000000"/>
                </a:solidFill>
              </a:rPr>
              <a:t>Click “File” to browse to your image</a:t>
            </a:r>
          </a:p>
          <a:p>
            <a:r>
              <a:rPr lang="en-US" sz="900" dirty="0" smtClean="0">
                <a:solidFill>
                  <a:srgbClr val="000000"/>
                </a:solidFill>
              </a:rPr>
              <a:t>Make sure </a:t>
            </a:r>
            <a:r>
              <a:rPr lang="en-US" sz="900" i="1" dirty="0" smtClean="0">
                <a:solidFill>
                  <a:srgbClr val="000000"/>
                </a:solidFill>
              </a:rPr>
              <a:t>“Tile picture as texture”</a:t>
            </a:r>
            <a:r>
              <a:rPr lang="en-US" sz="900" dirty="0" smtClean="0">
                <a:solidFill>
                  <a:srgbClr val="000000"/>
                </a:solidFill>
              </a:rPr>
              <a:t>  is ticked</a:t>
            </a:r>
          </a:p>
        </p:txBody>
      </p:sp>
      <p:sp>
        <p:nvSpPr>
          <p:cNvPr id="2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21514204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and Slim Text">
    <p:spTree>
      <p:nvGrpSpPr>
        <p:cNvPr id="1" name=""/>
        <p:cNvGrpSpPr/>
        <p:nvPr/>
      </p:nvGrpSpPr>
      <p:grpSpPr>
        <a:xfrm>
          <a:off x="0" y="0"/>
          <a:ext cx="0" cy="0"/>
          <a:chOff x="0" y="0"/>
          <a:chExt cx="0" cy="0"/>
        </a:xfrm>
      </p:grpSpPr>
      <p:sp>
        <p:nvSpPr>
          <p:cNvPr id="19" name="Picture Placeholder 12"/>
          <p:cNvSpPr>
            <a:spLocks noGrp="1"/>
          </p:cNvSpPr>
          <p:nvPr>
            <p:ph type="pic" sz="quarter" idx="15"/>
          </p:nvPr>
        </p:nvSpPr>
        <p:spPr>
          <a:xfrm>
            <a:off x="1" y="1444246"/>
            <a:ext cx="6548368" cy="4961317"/>
          </a:xfrm>
        </p:spPr>
        <p:txBody>
          <a:bodyPr/>
          <a:lstStyle>
            <a:lvl1pPr>
              <a:defRPr sz="1200" b="0"/>
            </a:lvl1pPr>
          </a:lstStyle>
          <a:p>
            <a:r>
              <a:rPr lang="en-US" smtClean="0"/>
              <a:t>Click icon to add picture</a:t>
            </a:r>
            <a:endParaRPr lang="en-US" dirty="0"/>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t>Sustainability | Planet Possible</a:t>
            </a:r>
            <a:endParaRPr lang="nl-NL" dirty="0"/>
          </a:p>
        </p:txBody>
      </p:sp>
      <p:sp>
        <p:nvSpPr>
          <p:cNvPr id="47" name="Text Placeholder 46"/>
          <p:cNvSpPr>
            <a:spLocks noGrp="1"/>
          </p:cNvSpPr>
          <p:nvPr>
            <p:ph type="body" sz="quarter" idx="14"/>
          </p:nvPr>
        </p:nvSpPr>
        <p:spPr>
          <a:xfrm>
            <a:off x="6732000" y="1602317"/>
            <a:ext cx="2052000" cy="4606395"/>
          </a:xfrm>
        </p:spPr>
        <p:txBody>
          <a:bodyPr/>
          <a:lstStyle>
            <a:lvl1pPr>
              <a:lnSpc>
                <a:spcPts val="1800"/>
              </a:lnSpc>
              <a:spcBef>
                <a:spcPts val="200"/>
              </a:spcBef>
              <a:defRPr sz="1600"/>
            </a:lvl1pPr>
            <a:lvl2pPr>
              <a:lnSpc>
                <a:spcPts val="1800"/>
              </a:lnSpc>
              <a:spcBef>
                <a:spcPts val="200"/>
              </a:spcBef>
              <a:defRPr sz="1600"/>
            </a:lvl2pPr>
            <a:lvl3pPr>
              <a:lnSpc>
                <a:spcPts val="1600"/>
              </a:lnSpc>
              <a:spcBef>
                <a:spcPts val="200"/>
              </a:spcBef>
              <a:defRPr sz="1400"/>
            </a:lvl3pPr>
            <a:lvl4pPr>
              <a:lnSpc>
                <a:spcPts val="1400"/>
              </a:lnSpc>
              <a:spcBef>
                <a:spcPts val="200"/>
              </a:spcBef>
              <a:defRPr sz="1200"/>
            </a:lvl4pPr>
            <a:lvl5pPr>
              <a:lnSpc>
                <a:spcPts val="1400"/>
              </a:lnSpc>
              <a:spcBef>
                <a:spcPts val="200"/>
              </a:spcBef>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6580349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Full Image with AkzoNobel logo blue">
    <p:bg>
      <p:bgPr>
        <a:solidFill>
          <a:schemeClr val="bg1"/>
        </a:solidFill>
        <a:effectLst/>
      </p:bgPr>
    </p:bg>
    <p:spTree>
      <p:nvGrpSpPr>
        <p:cNvPr id="1" name=""/>
        <p:cNvGrpSpPr/>
        <p:nvPr/>
      </p:nvGrpSpPr>
      <p:grpSpPr>
        <a:xfrm>
          <a:off x="0" y="0"/>
          <a:ext cx="0" cy="0"/>
          <a:chOff x="0" y="0"/>
          <a:chExt cx="0" cy="0"/>
        </a:xfrm>
      </p:grpSpPr>
      <p:graphicFrame>
        <p:nvGraphicFramePr>
          <p:cNvPr id="32" name="Object 31"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67596"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8" name="Group 27"/>
          <p:cNvGrpSpPr/>
          <p:nvPr userDrawn="1"/>
        </p:nvGrpSpPr>
        <p:grpSpPr>
          <a:xfrm>
            <a:off x="0" y="6398814"/>
            <a:ext cx="9144000" cy="459186"/>
            <a:chOff x="0" y="6398814"/>
            <a:chExt cx="9144000" cy="459186"/>
          </a:xfrm>
        </p:grpSpPr>
        <p:sp>
          <p:nvSpPr>
            <p:cNvPr id="29" name="Rectangle 28"/>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0" name="Rectangle 29"/>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grpSp>
        <p:nvGrpSpPr>
          <p:cNvPr id="59" name="Group 58"/>
          <p:cNvGrpSpPr/>
          <p:nvPr userDrawn="1"/>
        </p:nvGrpSpPr>
        <p:grpSpPr>
          <a:xfrm>
            <a:off x="7015590" y="372869"/>
            <a:ext cx="1779160" cy="259200"/>
            <a:chOff x="7015590" y="372869"/>
            <a:chExt cx="1779160" cy="259200"/>
          </a:xfrm>
        </p:grpSpPr>
        <p:sp>
          <p:nvSpPr>
            <p:cNvPr id="33" name="Rectangle 32"/>
            <p:cNvSpPr/>
            <p:nvPr userDrawn="1"/>
          </p:nvSpPr>
          <p:spPr>
            <a:xfrm>
              <a:off x="7015590" y="372869"/>
              <a:ext cx="1779160" cy="255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dirty="0" err="1" smtClean="0">
                <a:solidFill>
                  <a:srgbClr val="FFFFFF"/>
                </a:solidFill>
              </a:endParaRPr>
            </a:p>
          </p:txBody>
        </p:sp>
        <p:grpSp>
          <p:nvGrpSpPr>
            <p:cNvPr id="34" name="Group 33"/>
            <p:cNvGrpSpPr>
              <a:grpSpLocks noChangeAspect="1"/>
            </p:cNvGrpSpPr>
            <p:nvPr userDrawn="1"/>
          </p:nvGrpSpPr>
          <p:grpSpPr bwMode="black">
            <a:xfrm>
              <a:off x="7015590" y="372869"/>
              <a:ext cx="1779160" cy="259200"/>
              <a:chOff x="1430338" y="-1666875"/>
              <a:chExt cx="4968876" cy="723900"/>
            </a:xfrm>
            <a:solidFill>
              <a:srgbClr val="005192"/>
            </a:solidFill>
          </p:grpSpPr>
          <p:sp>
            <p:nvSpPr>
              <p:cNvPr id="35"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6" name="Rectangle 25"/>
          <p:cNvSpPr/>
          <p:nvPr userDrawn="1"/>
        </p:nvSpPr>
        <p:spPr>
          <a:xfrm>
            <a:off x="9288780" y="182684"/>
            <a:ext cx="1501140" cy="1187606"/>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noAutofit/>
          </a:bodyPr>
          <a:lstStyle/>
          <a:p>
            <a:r>
              <a:rPr lang="en-US" sz="900" b="1" dirty="0" smtClean="0">
                <a:solidFill>
                  <a:srgbClr val="000000"/>
                </a:solidFill>
              </a:rPr>
              <a:t>Insert image via</a:t>
            </a:r>
          </a:p>
          <a:p>
            <a:r>
              <a:rPr lang="en-US" sz="900" dirty="0" smtClean="0">
                <a:solidFill>
                  <a:srgbClr val="000000"/>
                </a:solidFill>
              </a:rPr>
              <a:t>Format Background &gt; Picture or texture fill &gt;</a:t>
            </a:r>
          </a:p>
          <a:p>
            <a:r>
              <a:rPr lang="en-US" sz="900" dirty="0" smtClean="0">
                <a:solidFill>
                  <a:srgbClr val="000000"/>
                </a:solidFill>
              </a:rPr>
              <a:t>Click “File” to browse to your image</a:t>
            </a:r>
          </a:p>
          <a:p>
            <a:r>
              <a:rPr lang="en-US" sz="900" dirty="0" smtClean="0">
                <a:solidFill>
                  <a:srgbClr val="000000"/>
                </a:solidFill>
              </a:rPr>
              <a:t>Make sure </a:t>
            </a:r>
            <a:r>
              <a:rPr lang="en-US" sz="900" i="1" dirty="0" smtClean="0">
                <a:solidFill>
                  <a:srgbClr val="000000"/>
                </a:solidFill>
              </a:rPr>
              <a:t>“Tile picture as texture”</a:t>
            </a:r>
            <a:r>
              <a:rPr lang="en-US" sz="900" dirty="0" smtClean="0">
                <a:solidFill>
                  <a:srgbClr val="000000"/>
                </a:solidFill>
              </a:rPr>
              <a:t>  is ticked</a:t>
            </a:r>
          </a:p>
        </p:txBody>
      </p:sp>
      <p:sp>
        <p:nvSpPr>
          <p:cNvPr id="27"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446407943"/>
      </p:ext>
    </p:extLst>
  </p:cSld>
  <p:clrMapOvr>
    <a:masterClrMapping/>
  </p:clrMapOvr>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7" name="Picture Placeholder 12"/>
          <p:cNvSpPr>
            <a:spLocks noGrp="1"/>
          </p:cNvSpPr>
          <p:nvPr>
            <p:ph type="pic" sz="quarter" idx="14"/>
          </p:nvPr>
        </p:nvSpPr>
        <p:spPr>
          <a:xfrm>
            <a:off x="0" y="1434414"/>
            <a:ext cx="4572000" cy="4964400"/>
          </a:xfrm>
        </p:spPr>
        <p:txBody>
          <a:bodyPr/>
          <a:lstStyle>
            <a:lvl1pPr>
              <a:defRPr sz="1200" b="0"/>
            </a:lvl1pPr>
          </a:lstStyle>
          <a:p>
            <a:r>
              <a:rPr lang="en-US" smtClean="0"/>
              <a:t>Click icon to add picture</a:t>
            </a:r>
            <a:endParaRPr lang="en-US" dirty="0"/>
          </a:p>
        </p:txBody>
      </p:sp>
      <p:sp>
        <p:nvSpPr>
          <p:cNvPr id="10" name="Picture Placeholder 12"/>
          <p:cNvSpPr>
            <a:spLocks noGrp="1"/>
          </p:cNvSpPr>
          <p:nvPr>
            <p:ph type="pic" sz="quarter" idx="15"/>
          </p:nvPr>
        </p:nvSpPr>
        <p:spPr>
          <a:xfrm>
            <a:off x="4572000" y="1434414"/>
            <a:ext cx="4572000" cy="4964400"/>
          </a:xfrm>
        </p:spPr>
        <p:txBody>
          <a:bodyPr/>
          <a:lstStyle>
            <a:lvl1pPr>
              <a:defRPr sz="1200" b="0"/>
            </a:lvl1pPr>
          </a:lstStyle>
          <a:p>
            <a:r>
              <a:rPr lang="en-US" smtClean="0"/>
              <a:t>Click icon to add picture</a:t>
            </a:r>
            <a:endParaRPr lang="en-US" dirty="0"/>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542480090"/>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414000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12"/>
          <p:cNvSpPr>
            <a:spLocks noGrp="1"/>
          </p:cNvSpPr>
          <p:nvPr>
            <p:ph type="pic" sz="quarter" idx="14"/>
          </p:nvPr>
        </p:nvSpPr>
        <p:spPr>
          <a:xfrm>
            <a:off x="4644001" y="1434414"/>
            <a:ext cx="4499999" cy="4964400"/>
          </a:xfrm>
        </p:spPr>
        <p:txBody>
          <a:bodyPr/>
          <a:lstStyle>
            <a:lvl1pPr>
              <a:defRPr sz="1200" b="0"/>
            </a:lvl1pPr>
          </a:lstStyle>
          <a:p>
            <a:r>
              <a:rPr lang="en-US" smtClean="0"/>
              <a:t>Click icon to add picture</a:t>
            </a:r>
            <a:endParaRPr lang="en-US" dirty="0"/>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806091360"/>
      </p:ext>
    </p:extLst>
  </p:cSld>
  <p:clrMapOvr>
    <a:masterClrMapping/>
  </p:clrMapOvr>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Image and Slim Text 2/3 1/3">
    <p:spTree>
      <p:nvGrpSpPr>
        <p:cNvPr id="1" name=""/>
        <p:cNvGrpSpPr/>
        <p:nvPr/>
      </p:nvGrpSpPr>
      <p:grpSpPr>
        <a:xfrm>
          <a:off x="0" y="0"/>
          <a:ext cx="0" cy="0"/>
          <a:chOff x="0" y="0"/>
          <a:chExt cx="0" cy="0"/>
        </a:xfrm>
      </p:grpSpPr>
      <p:sp>
        <p:nvSpPr>
          <p:cNvPr id="19" name="Picture Placeholder 12"/>
          <p:cNvSpPr>
            <a:spLocks noGrp="1"/>
          </p:cNvSpPr>
          <p:nvPr>
            <p:ph type="pic" sz="quarter" idx="15"/>
          </p:nvPr>
        </p:nvSpPr>
        <p:spPr>
          <a:xfrm>
            <a:off x="1" y="1434414"/>
            <a:ext cx="5935915" cy="4964400"/>
          </a:xfrm>
        </p:spPr>
        <p:txBody>
          <a:bodyPr/>
          <a:lstStyle>
            <a:lvl1pPr>
              <a:defRPr sz="1200" b="0"/>
            </a:lvl1pPr>
          </a:lstStyle>
          <a:p>
            <a:r>
              <a:rPr lang="en-US" smtClean="0"/>
              <a:t>Click icon to add picture</a:t>
            </a:r>
            <a:endParaRPr lang="en-US" dirty="0"/>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Text Placeholder 9"/>
          <p:cNvSpPr>
            <a:spLocks noGrp="1"/>
          </p:cNvSpPr>
          <p:nvPr>
            <p:ph type="body" sz="quarter" idx="16"/>
          </p:nvPr>
        </p:nvSpPr>
        <p:spPr>
          <a:xfrm>
            <a:off x="6076800" y="1600712"/>
            <a:ext cx="27072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ext Placeholder 30"/>
          <p:cNvSpPr>
            <a:spLocks noGrp="1"/>
          </p:cNvSpPr>
          <p:nvPr>
            <p:ph type="body" sz="quarter" idx="17"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317745682"/>
      </p:ext>
    </p:extLst>
  </p:cSld>
  <p:clrMapOvr>
    <a:masterClrMapping/>
  </p:clrMapOvr>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ext and Image 2/3 1/3">
    <p:spTree>
      <p:nvGrpSpPr>
        <p:cNvPr id="1" name=""/>
        <p:cNvGrpSpPr/>
        <p:nvPr/>
      </p:nvGrpSpPr>
      <p:grpSpPr>
        <a:xfrm>
          <a:off x="0" y="0"/>
          <a:ext cx="0" cy="0"/>
          <a:chOff x="0" y="0"/>
          <a:chExt cx="0" cy="0"/>
        </a:xfrm>
      </p:grpSpPr>
      <p:sp>
        <p:nvSpPr>
          <p:cNvPr id="19" name="Picture Placeholder 12"/>
          <p:cNvSpPr>
            <a:spLocks noGrp="1"/>
          </p:cNvSpPr>
          <p:nvPr>
            <p:ph type="pic" sz="quarter" idx="15"/>
          </p:nvPr>
        </p:nvSpPr>
        <p:spPr>
          <a:xfrm>
            <a:off x="6076750" y="1434414"/>
            <a:ext cx="3067250" cy="4964400"/>
          </a:xfrm>
        </p:spPr>
        <p:txBody>
          <a:bodyPr/>
          <a:lstStyle>
            <a:lvl1pPr>
              <a:defRPr sz="1200" b="0"/>
            </a:lvl1pPr>
          </a:lstStyle>
          <a:p>
            <a:r>
              <a:rPr lang="en-US" smtClean="0"/>
              <a:t>Click icon to add picture</a:t>
            </a:r>
            <a:endParaRPr lang="en-US" dirty="0"/>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sp>
        <p:nvSpPr>
          <p:cNvPr id="8" name="Title 7"/>
          <p:cNvSpPr>
            <a:spLocks noGrp="1"/>
          </p:cNvSpPr>
          <p:nvPr>
            <p:ph type="title"/>
          </p:nvPr>
        </p:nvSpPr>
        <p:spPr>
          <a:xfrm>
            <a:off x="360000" y="384000"/>
            <a:ext cx="6228224" cy="960000"/>
          </a:xfrm>
        </p:spPr>
        <p:txBody>
          <a:bodyPr/>
          <a:lstStyle/>
          <a:p>
            <a:r>
              <a:rPr lang="en-US" smtClean="0"/>
              <a:t>Click to edit Master title style</a:t>
            </a:r>
            <a:endParaRPr lang="en-US"/>
          </a:p>
        </p:txBody>
      </p:sp>
      <p:sp>
        <p:nvSpPr>
          <p:cNvPr id="12" name="Text Placeholder 11"/>
          <p:cNvSpPr>
            <a:spLocks noGrp="1"/>
          </p:cNvSpPr>
          <p:nvPr>
            <p:ph type="body" sz="quarter" idx="16"/>
          </p:nvPr>
        </p:nvSpPr>
        <p:spPr>
          <a:xfrm>
            <a:off x="360000" y="1600712"/>
            <a:ext cx="5575916"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30"/>
          <p:cNvSpPr>
            <a:spLocks noGrp="1"/>
          </p:cNvSpPr>
          <p:nvPr>
            <p:ph type="body" sz="quarter" idx="17"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4060137592"/>
      </p:ext>
    </p:extLst>
  </p:cSld>
  <p:clrMapOvr>
    <a:masterClrMapping/>
  </p:clrMapOvr>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Image and Slim Text">
    <p:spTree>
      <p:nvGrpSpPr>
        <p:cNvPr id="1" name=""/>
        <p:cNvGrpSpPr/>
        <p:nvPr/>
      </p:nvGrpSpPr>
      <p:grpSpPr>
        <a:xfrm>
          <a:off x="0" y="0"/>
          <a:ext cx="0" cy="0"/>
          <a:chOff x="0" y="0"/>
          <a:chExt cx="0" cy="0"/>
        </a:xfrm>
      </p:grpSpPr>
      <p:sp>
        <p:nvSpPr>
          <p:cNvPr id="19" name="Picture Placeholder 12"/>
          <p:cNvSpPr>
            <a:spLocks noGrp="1"/>
          </p:cNvSpPr>
          <p:nvPr>
            <p:ph type="pic" sz="quarter" idx="15"/>
          </p:nvPr>
        </p:nvSpPr>
        <p:spPr>
          <a:xfrm>
            <a:off x="1" y="1434414"/>
            <a:ext cx="6548368" cy="4964400"/>
          </a:xfrm>
        </p:spPr>
        <p:txBody>
          <a:bodyPr/>
          <a:lstStyle>
            <a:lvl1pPr>
              <a:defRPr sz="1200" b="0"/>
            </a:lvl1pPr>
          </a:lstStyle>
          <a:p>
            <a:r>
              <a:rPr lang="en-US" smtClean="0"/>
              <a:t>Click icon to add picture</a:t>
            </a:r>
            <a:endParaRPr lang="en-US" dirty="0"/>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Text Placeholder 9"/>
          <p:cNvSpPr>
            <a:spLocks noGrp="1"/>
          </p:cNvSpPr>
          <p:nvPr>
            <p:ph type="body" sz="quarter" idx="16"/>
          </p:nvPr>
        </p:nvSpPr>
        <p:spPr>
          <a:xfrm>
            <a:off x="6732000" y="1600712"/>
            <a:ext cx="2052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ext Placeholder 30"/>
          <p:cNvSpPr>
            <a:spLocks noGrp="1"/>
          </p:cNvSpPr>
          <p:nvPr>
            <p:ph type="body" sz="quarter" idx="17"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512333507"/>
      </p:ext>
    </p:extLst>
  </p:cSld>
  <p:clrMapOvr>
    <a:masterClrMapping/>
  </p:clrMapOvr>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ingle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rPr lang="nl-NL"/>
              <a:t>Sustainability | Planet Possible</a:t>
            </a:r>
            <a:endParaRPr lang="nl-NL" dirty="0"/>
          </a:p>
        </p:txBody>
      </p:sp>
      <p:sp>
        <p:nvSpPr>
          <p:cNvPr id="6" name="Chart Placeholder 13"/>
          <p:cNvSpPr>
            <a:spLocks noGrp="1"/>
          </p:cNvSpPr>
          <p:nvPr>
            <p:ph type="chart" sz="quarter" idx="12"/>
          </p:nvPr>
        </p:nvSpPr>
        <p:spPr>
          <a:xfrm>
            <a:off x="360000" y="2067611"/>
            <a:ext cx="8424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0"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99911370"/>
      </p:ext>
    </p:extLst>
  </p:cSld>
  <p:clrMapOvr>
    <a:masterClrMapping/>
  </p:clrMapOvr>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wo Graph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14" name="Chart Placeholder 13"/>
          <p:cNvSpPr>
            <a:spLocks noGrp="1"/>
          </p:cNvSpPr>
          <p:nvPr>
            <p:ph type="chart" sz="quarter" idx="12"/>
          </p:nvPr>
        </p:nvSpPr>
        <p:spPr>
          <a:xfrm>
            <a:off x="360000" y="2067611"/>
            <a:ext cx="4140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5" name="Chart Placeholder 13"/>
          <p:cNvSpPr>
            <a:spLocks noGrp="1"/>
          </p:cNvSpPr>
          <p:nvPr>
            <p:ph type="chart" sz="quarter" idx="13"/>
          </p:nvPr>
        </p:nvSpPr>
        <p:spPr>
          <a:xfrm>
            <a:off x="4644000" y="2067611"/>
            <a:ext cx="4140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60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451569879"/>
      </p:ext>
    </p:extLst>
  </p:cSld>
  <p:clrMapOvr>
    <a:masterClrMapping/>
  </p:clrMapOvr>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wo Graph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14" name="Chart Placeholder 13"/>
          <p:cNvSpPr>
            <a:spLocks noGrp="1"/>
          </p:cNvSpPr>
          <p:nvPr>
            <p:ph type="chart" sz="quarter" idx="12"/>
          </p:nvPr>
        </p:nvSpPr>
        <p:spPr>
          <a:xfrm>
            <a:off x="360000" y="2067611"/>
            <a:ext cx="8424000" cy="18000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5" name="Chart Placeholder 13"/>
          <p:cNvSpPr>
            <a:spLocks noGrp="1"/>
          </p:cNvSpPr>
          <p:nvPr>
            <p:ph type="chart" sz="quarter" idx="13"/>
          </p:nvPr>
        </p:nvSpPr>
        <p:spPr>
          <a:xfrm>
            <a:off x="360000" y="4418490"/>
            <a:ext cx="8424000" cy="18000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950490"/>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481003670"/>
      </p:ext>
    </p:extLst>
  </p:cSld>
  <p:clrMapOvr>
    <a:masterClrMapping/>
  </p:clrMapOvr>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hree Graph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14" name="Chart Placeholder 13"/>
          <p:cNvSpPr>
            <a:spLocks noGrp="1"/>
          </p:cNvSpPr>
          <p:nvPr>
            <p:ph type="chart" sz="quarter" idx="12"/>
          </p:nvPr>
        </p:nvSpPr>
        <p:spPr>
          <a:xfrm>
            <a:off x="359999" y="2067611"/>
            <a:ext cx="271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59999" y="1602317"/>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0" name="Chart Placeholder 13"/>
          <p:cNvSpPr>
            <a:spLocks noGrp="1"/>
          </p:cNvSpPr>
          <p:nvPr>
            <p:ph type="chart" sz="quarter" idx="15"/>
          </p:nvPr>
        </p:nvSpPr>
        <p:spPr>
          <a:xfrm>
            <a:off x="3217916" y="2067611"/>
            <a:ext cx="271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1" name="Text Placeholder 21"/>
          <p:cNvSpPr>
            <a:spLocks noGrp="1"/>
          </p:cNvSpPr>
          <p:nvPr>
            <p:ph type="body" sz="quarter" idx="16" hasCustomPrompt="1"/>
          </p:nvPr>
        </p:nvSpPr>
        <p:spPr>
          <a:xfrm>
            <a:off x="3217916" y="1602317"/>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4" name="Chart Placeholder 13"/>
          <p:cNvSpPr>
            <a:spLocks noGrp="1"/>
          </p:cNvSpPr>
          <p:nvPr>
            <p:ph type="chart" sz="quarter" idx="17"/>
          </p:nvPr>
        </p:nvSpPr>
        <p:spPr>
          <a:xfrm>
            <a:off x="6076750" y="2067611"/>
            <a:ext cx="271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5" name="Text Placeholder 21"/>
          <p:cNvSpPr>
            <a:spLocks noGrp="1"/>
          </p:cNvSpPr>
          <p:nvPr>
            <p:ph type="body" sz="quarter" idx="18" hasCustomPrompt="1"/>
          </p:nvPr>
        </p:nvSpPr>
        <p:spPr>
          <a:xfrm>
            <a:off x="6076750" y="1602317"/>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5" name="Text Placeholder 30"/>
          <p:cNvSpPr>
            <a:spLocks noGrp="1"/>
          </p:cNvSpPr>
          <p:nvPr>
            <p:ph type="body" sz="quarter" idx="19"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1407804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ingle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t>Sustainability | Planet Possible</a:t>
            </a:r>
            <a:endParaRPr lang="nl-NL" dirty="0"/>
          </a:p>
        </p:txBody>
      </p:sp>
      <p:sp>
        <p:nvSpPr>
          <p:cNvPr id="6" name="Chart Placeholder 13"/>
          <p:cNvSpPr>
            <a:spLocks noGrp="1"/>
          </p:cNvSpPr>
          <p:nvPr>
            <p:ph type="chart" sz="quarter" idx="12"/>
          </p:nvPr>
        </p:nvSpPr>
        <p:spPr>
          <a:xfrm>
            <a:off x="360000" y="2067610"/>
            <a:ext cx="8424000" cy="4141103"/>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0"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Tree>
    <p:extLst>
      <p:ext uri="{BB962C8B-B14F-4D97-AF65-F5344CB8AC3E}">
        <p14:creationId xmlns:p14="http://schemas.microsoft.com/office/powerpoint/2010/main" val="2252063241"/>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hree Graph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14" name="Chart Placeholder 13"/>
          <p:cNvSpPr>
            <a:spLocks noGrp="1"/>
          </p:cNvSpPr>
          <p:nvPr>
            <p:ph type="chart" sz="quarter" idx="12"/>
          </p:nvPr>
        </p:nvSpPr>
        <p:spPr>
          <a:xfrm>
            <a:off x="360000" y="2067611"/>
            <a:ext cx="8424000" cy="1027102"/>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5" name="Chart Placeholder 13"/>
          <p:cNvSpPr>
            <a:spLocks noGrp="1"/>
          </p:cNvSpPr>
          <p:nvPr>
            <p:ph type="chart" sz="quarter" idx="13"/>
          </p:nvPr>
        </p:nvSpPr>
        <p:spPr>
          <a:xfrm>
            <a:off x="360000" y="3630602"/>
            <a:ext cx="8424000" cy="10260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162602"/>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24" name="Chart Placeholder 13"/>
          <p:cNvSpPr>
            <a:spLocks noGrp="1"/>
          </p:cNvSpPr>
          <p:nvPr>
            <p:ph type="chart" sz="quarter" idx="30"/>
          </p:nvPr>
        </p:nvSpPr>
        <p:spPr>
          <a:xfrm>
            <a:off x="360000" y="5192490"/>
            <a:ext cx="8424000" cy="10260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5" name="Text Placeholder 21"/>
          <p:cNvSpPr>
            <a:spLocks noGrp="1"/>
          </p:cNvSpPr>
          <p:nvPr>
            <p:ph type="body" sz="quarter" idx="31" hasCustomPrompt="1"/>
          </p:nvPr>
        </p:nvSpPr>
        <p:spPr>
          <a:xfrm>
            <a:off x="360000" y="4724490"/>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Tree>
    <p:extLst>
      <p:ext uri="{BB962C8B-B14F-4D97-AF65-F5344CB8AC3E}">
        <p14:creationId xmlns:p14="http://schemas.microsoft.com/office/powerpoint/2010/main" val="2612771608"/>
      </p:ext>
    </p:extLst>
  </p:cSld>
  <p:clrMapOvr>
    <a:masterClrMapping/>
  </p:clrMapOvr>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Four Graph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14" name="Chart Placeholder 13"/>
          <p:cNvSpPr>
            <a:spLocks noGrp="1"/>
          </p:cNvSpPr>
          <p:nvPr>
            <p:ph type="chart" sz="quarter" idx="12"/>
          </p:nvPr>
        </p:nvSpPr>
        <p:spPr>
          <a:xfrm>
            <a:off x="360000" y="2067611"/>
            <a:ext cx="199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60000"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0" name="Chart Placeholder 13"/>
          <p:cNvSpPr>
            <a:spLocks noGrp="1"/>
          </p:cNvSpPr>
          <p:nvPr>
            <p:ph type="chart" sz="quarter" idx="15"/>
          </p:nvPr>
        </p:nvSpPr>
        <p:spPr>
          <a:xfrm>
            <a:off x="2507124" y="2067611"/>
            <a:ext cx="199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1" name="Text Placeholder 21"/>
          <p:cNvSpPr>
            <a:spLocks noGrp="1"/>
          </p:cNvSpPr>
          <p:nvPr>
            <p:ph type="body" sz="quarter" idx="16" hasCustomPrompt="1"/>
          </p:nvPr>
        </p:nvSpPr>
        <p:spPr>
          <a:xfrm>
            <a:off x="2507124"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4" name="Chart Placeholder 13"/>
          <p:cNvSpPr>
            <a:spLocks noGrp="1"/>
          </p:cNvSpPr>
          <p:nvPr>
            <p:ph type="chart" sz="quarter" idx="17"/>
          </p:nvPr>
        </p:nvSpPr>
        <p:spPr>
          <a:xfrm>
            <a:off x="4649124" y="2067611"/>
            <a:ext cx="199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5" name="Text Placeholder 21"/>
          <p:cNvSpPr>
            <a:spLocks noGrp="1"/>
          </p:cNvSpPr>
          <p:nvPr>
            <p:ph type="body" sz="quarter" idx="18" hasCustomPrompt="1"/>
          </p:nvPr>
        </p:nvSpPr>
        <p:spPr>
          <a:xfrm>
            <a:off x="4649124"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3" name="Title 12"/>
          <p:cNvSpPr>
            <a:spLocks noGrp="1"/>
          </p:cNvSpPr>
          <p:nvPr>
            <p:ph type="title"/>
          </p:nvPr>
        </p:nvSpPr>
        <p:spPr>
          <a:xfrm>
            <a:off x="360000" y="384000"/>
            <a:ext cx="6228224" cy="960000"/>
          </a:xfrm>
        </p:spPr>
        <p:txBody>
          <a:bodyPr/>
          <a:lstStyle/>
          <a:p>
            <a:r>
              <a:rPr lang="en-US" smtClean="0"/>
              <a:t>Click to edit Master title style</a:t>
            </a:r>
            <a:endParaRPr lang="en-US"/>
          </a:p>
        </p:txBody>
      </p:sp>
      <p:sp>
        <p:nvSpPr>
          <p:cNvPr id="16" name="Chart Placeholder 13"/>
          <p:cNvSpPr>
            <a:spLocks noGrp="1"/>
          </p:cNvSpPr>
          <p:nvPr>
            <p:ph type="chart" sz="quarter" idx="21"/>
          </p:nvPr>
        </p:nvSpPr>
        <p:spPr>
          <a:xfrm>
            <a:off x="6791124" y="2067611"/>
            <a:ext cx="1998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7" name="Text Placeholder 21"/>
          <p:cNvSpPr>
            <a:spLocks noGrp="1"/>
          </p:cNvSpPr>
          <p:nvPr>
            <p:ph type="body" sz="quarter" idx="22" hasCustomPrompt="1"/>
          </p:nvPr>
        </p:nvSpPr>
        <p:spPr>
          <a:xfrm>
            <a:off x="6791124"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8" name="Text Placeholder 30"/>
          <p:cNvSpPr>
            <a:spLocks noGrp="1"/>
          </p:cNvSpPr>
          <p:nvPr>
            <p:ph type="body" sz="quarter" idx="23"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905516594"/>
      </p:ext>
    </p:extLst>
  </p:cSld>
  <p:clrMapOvr>
    <a:masterClrMapping/>
  </p:clrMapOvr>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Graph and Tex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4644000" y="1600145"/>
            <a:ext cx="414000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hart Placeholder 13"/>
          <p:cNvSpPr>
            <a:spLocks noGrp="1"/>
          </p:cNvSpPr>
          <p:nvPr>
            <p:ph type="chart" sz="quarter" idx="13"/>
          </p:nvPr>
        </p:nvSpPr>
        <p:spPr>
          <a:xfrm>
            <a:off x="360000" y="2067611"/>
            <a:ext cx="414000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3" name="Text Placeholder 21"/>
          <p:cNvSpPr>
            <a:spLocks noGrp="1"/>
          </p:cNvSpPr>
          <p:nvPr>
            <p:ph type="body" sz="quarter" idx="15" hasCustomPrompt="1"/>
          </p:nvPr>
        </p:nvSpPr>
        <p:spPr>
          <a:xfrm>
            <a:off x="360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2" name="Title 11"/>
          <p:cNvSpPr>
            <a:spLocks noGrp="1"/>
          </p:cNvSpPr>
          <p:nvPr>
            <p:ph type="title"/>
          </p:nvPr>
        </p:nvSpPr>
        <p:spPr>
          <a:xfrm>
            <a:off x="360000" y="384000"/>
            <a:ext cx="6228224" cy="960000"/>
          </a:xfrm>
        </p:spPr>
        <p:txBody>
          <a:bodyPr/>
          <a:lstStyle/>
          <a:p>
            <a:r>
              <a:rPr lang="en-US" smtClean="0"/>
              <a:t>Click to edit Master title style</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356280003"/>
      </p:ext>
    </p:extLst>
  </p:cSld>
  <p:clrMapOvr>
    <a:masterClrMapping/>
  </p:clrMapOvr>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ext and Graph 2/3 1/3">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5575916"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hart Placeholder 13"/>
          <p:cNvSpPr>
            <a:spLocks noGrp="1"/>
          </p:cNvSpPr>
          <p:nvPr>
            <p:ph type="chart" sz="quarter" idx="13"/>
          </p:nvPr>
        </p:nvSpPr>
        <p:spPr>
          <a:xfrm>
            <a:off x="6076750" y="2067611"/>
            <a:ext cx="2707250"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3" name="Text Placeholder 21"/>
          <p:cNvSpPr>
            <a:spLocks noGrp="1"/>
          </p:cNvSpPr>
          <p:nvPr>
            <p:ph type="body" sz="quarter" idx="15" hasCustomPrompt="1"/>
          </p:nvPr>
        </p:nvSpPr>
        <p:spPr>
          <a:xfrm>
            <a:off x="6076750" y="1602317"/>
            <a:ext cx="270725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2" name="Title 11"/>
          <p:cNvSpPr>
            <a:spLocks noGrp="1"/>
          </p:cNvSpPr>
          <p:nvPr>
            <p:ph type="title"/>
          </p:nvPr>
        </p:nvSpPr>
        <p:spPr/>
        <p:txBody>
          <a:bodyPr/>
          <a:lstStyle/>
          <a:p>
            <a:r>
              <a:rPr lang="en-US" smtClean="0"/>
              <a:t>Click to edit Master title style</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024422845"/>
      </p:ext>
    </p:extLst>
  </p:cSld>
  <p:clrMapOvr>
    <a:masterClrMapping/>
  </p:clrMapOvr>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Graph and Text 2/3 1/3">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6076750" y="1600145"/>
            <a:ext cx="270725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hart Placeholder 13"/>
          <p:cNvSpPr>
            <a:spLocks noGrp="1"/>
          </p:cNvSpPr>
          <p:nvPr>
            <p:ph type="chart" sz="quarter" idx="13"/>
          </p:nvPr>
        </p:nvSpPr>
        <p:spPr>
          <a:xfrm>
            <a:off x="360000" y="2067611"/>
            <a:ext cx="5575916" cy="394584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3" name="Text Placeholder 21"/>
          <p:cNvSpPr>
            <a:spLocks noGrp="1"/>
          </p:cNvSpPr>
          <p:nvPr>
            <p:ph type="body" sz="quarter" idx="15" hasCustomPrompt="1"/>
          </p:nvPr>
        </p:nvSpPr>
        <p:spPr>
          <a:xfrm>
            <a:off x="360000" y="1602317"/>
            <a:ext cx="5575916"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2" name="Title 11"/>
          <p:cNvSpPr>
            <a:spLocks noGrp="1"/>
          </p:cNvSpPr>
          <p:nvPr>
            <p:ph type="title"/>
          </p:nvPr>
        </p:nvSpPr>
        <p:spPr>
          <a:xfrm>
            <a:off x="360000" y="384000"/>
            <a:ext cx="6228224" cy="960000"/>
          </a:xfrm>
        </p:spPr>
        <p:txBody>
          <a:bodyPr/>
          <a:lstStyle/>
          <a:p>
            <a:r>
              <a:rPr lang="en-US" smtClean="0"/>
              <a:t>Click to edit Master title style</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587963065"/>
      </p:ext>
    </p:extLst>
  </p:cSld>
  <p:clrMapOvr>
    <a:masterClrMapping/>
  </p:clrMapOvr>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Content &amp; 3 Graphs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8424000" cy="22322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0" name="Chart Placeholder 13"/>
          <p:cNvSpPr>
            <a:spLocks noGrp="1"/>
          </p:cNvSpPr>
          <p:nvPr>
            <p:ph type="chart" sz="quarter" idx="14"/>
          </p:nvPr>
        </p:nvSpPr>
        <p:spPr>
          <a:xfrm>
            <a:off x="359999" y="4443895"/>
            <a:ext cx="2718000" cy="1569555"/>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3" name="Text Placeholder 21"/>
          <p:cNvSpPr>
            <a:spLocks noGrp="1"/>
          </p:cNvSpPr>
          <p:nvPr>
            <p:ph type="body" sz="quarter" idx="15" hasCustomPrompt="1"/>
          </p:nvPr>
        </p:nvSpPr>
        <p:spPr>
          <a:xfrm>
            <a:off x="359999" y="3978601"/>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4" name="Chart Placeholder 13"/>
          <p:cNvSpPr>
            <a:spLocks noGrp="1"/>
          </p:cNvSpPr>
          <p:nvPr>
            <p:ph type="chart" sz="quarter" idx="16"/>
          </p:nvPr>
        </p:nvSpPr>
        <p:spPr>
          <a:xfrm>
            <a:off x="3217916" y="4443895"/>
            <a:ext cx="2718000" cy="1569555"/>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5" name="Text Placeholder 21"/>
          <p:cNvSpPr>
            <a:spLocks noGrp="1"/>
          </p:cNvSpPr>
          <p:nvPr>
            <p:ph type="body" sz="quarter" idx="17" hasCustomPrompt="1"/>
          </p:nvPr>
        </p:nvSpPr>
        <p:spPr>
          <a:xfrm>
            <a:off x="3217916" y="3978601"/>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6" name="Chart Placeholder 13"/>
          <p:cNvSpPr>
            <a:spLocks noGrp="1"/>
          </p:cNvSpPr>
          <p:nvPr>
            <p:ph type="chart" sz="quarter" idx="18"/>
          </p:nvPr>
        </p:nvSpPr>
        <p:spPr>
          <a:xfrm>
            <a:off x="6076750" y="4443895"/>
            <a:ext cx="2718000" cy="1569555"/>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7" name="Text Placeholder 21"/>
          <p:cNvSpPr>
            <a:spLocks noGrp="1"/>
          </p:cNvSpPr>
          <p:nvPr>
            <p:ph type="body" sz="quarter" idx="19" hasCustomPrompt="1"/>
          </p:nvPr>
        </p:nvSpPr>
        <p:spPr>
          <a:xfrm>
            <a:off x="6076750" y="3978601"/>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8" name="Text Placeholder 30"/>
          <p:cNvSpPr>
            <a:spLocks noGrp="1"/>
          </p:cNvSpPr>
          <p:nvPr>
            <p:ph type="body" sz="quarter" idx="20"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316116870"/>
      </p:ext>
    </p:extLst>
  </p:cSld>
  <p:clrMapOvr>
    <a:masterClrMapping/>
  </p:clrMapOvr>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Graphs Horizontal &amp; Tex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6076750" y="1600145"/>
            <a:ext cx="2707250" cy="4608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a:xfrm>
            <a:off x="360000" y="384000"/>
            <a:ext cx="6228224" cy="960000"/>
          </a:xfrm>
        </p:spPr>
        <p:txBody>
          <a:bodyPr/>
          <a:lstStyle/>
          <a:p>
            <a:r>
              <a:rPr lang="en-US" smtClean="0"/>
              <a:t>Click to edit Master title style</a:t>
            </a:r>
            <a:endParaRPr lang="en-US" dirty="0"/>
          </a:p>
        </p:txBody>
      </p:sp>
      <p:sp>
        <p:nvSpPr>
          <p:cNvPr id="10" name="Chart Placeholder 13"/>
          <p:cNvSpPr>
            <a:spLocks noGrp="1"/>
          </p:cNvSpPr>
          <p:nvPr>
            <p:ph type="chart" sz="quarter" idx="14"/>
          </p:nvPr>
        </p:nvSpPr>
        <p:spPr>
          <a:xfrm>
            <a:off x="359998" y="2058004"/>
            <a:ext cx="5575917" cy="1016604"/>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3" name="Text Placeholder 21"/>
          <p:cNvSpPr>
            <a:spLocks noGrp="1"/>
          </p:cNvSpPr>
          <p:nvPr>
            <p:ph type="body" sz="quarter" idx="15" hasCustomPrompt="1"/>
          </p:nvPr>
        </p:nvSpPr>
        <p:spPr>
          <a:xfrm>
            <a:off x="359998" y="1602317"/>
            <a:ext cx="5575917"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36" name="Chart Placeholder 13"/>
          <p:cNvSpPr>
            <a:spLocks noGrp="1"/>
          </p:cNvSpPr>
          <p:nvPr>
            <p:ph type="chart" sz="quarter" idx="16"/>
          </p:nvPr>
        </p:nvSpPr>
        <p:spPr>
          <a:xfrm>
            <a:off x="359998" y="3622511"/>
            <a:ext cx="5575917" cy="10152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37" name="Text Placeholder 21"/>
          <p:cNvSpPr>
            <a:spLocks noGrp="1"/>
          </p:cNvSpPr>
          <p:nvPr>
            <p:ph type="body" sz="quarter" idx="17" hasCustomPrompt="1"/>
          </p:nvPr>
        </p:nvSpPr>
        <p:spPr>
          <a:xfrm>
            <a:off x="359998" y="3164651"/>
            <a:ext cx="5575917"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38" name="Chart Placeholder 13"/>
          <p:cNvSpPr>
            <a:spLocks noGrp="1"/>
          </p:cNvSpPr>
          <p:nvPr>
            <p:ph type="chart" sz="quarter" idx="18"/>
          </p:nvPr>
        </p:nvSpPr>
        <p:spPr>
          <a:xfrm>
            <a:off x="359998" y="5194452"/>
            <a:ext cx="5575917" cy="1015200"/>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39" name="Text Placeholder 21"/>
          <p:cNvSpPr>
            <a:spLocks noGrp="1"/>
          </p:cNvSpPr>
          <p:nvPr>
            <p:ph type="body" sz="quarter" idx="19" hasCustomPrompt="1"/>
          </p:nvPr>
        </p:nvSpPr>
        <p:spPr>
          <a:xfrm>
            <a:off x="359998" y="4736592"/>
            <a:ext cx="5575917"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4" name="Text Placeholder 30"/>
          <p:cNvSpPr>
            <a:spLocks noGrp="1"/>
          </p:cNvSpPr>
          <p:nvPr>
            <p:ph type="body" sz="quarter" idx="20"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664428511"/>
      </p:ext>
    </p:extLst>
  </p:cSld>
  <p:clrMapOvr>
    <a:masterClrMapping/>
  </p:clrMapOvr>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rPr lang="nl-NL"/>
              <a:t>Sustainability | Planet Possible</a:t>
            </a:r>
            <a:endParaRPr lang="nl-NL" dirty="0"/>
          </a:p>
        </p:txBody>
      </p:sp>
      <p:sp>
        <p:nvSpPr>
          <p:cNvPr id="10"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2" name="Table Placeholder 11"/>
          <p:cNvSpPr>
            <a:spLocks noGrp="1"/>
          </p:cNvSpPr>
          <p:nvPr>
            <p:ph type="tbl" sz="quarter" idx="15"/>
          </p:nvPr>
        </p:nvSpPr>
        <p:spPr>
          <a:xfrm>
            <a:off x="360000" y="2067611"/>
            <a:ext cx="8424000" cy="4141102"/>
          </a:xfrm>
        </p:spPr>
        <p:txBody>
          <a:bodyPr/>
          <a:lstStyle>
            <a:lvl1pPr>
              <a:lnSpc>
                <a:spcPts val="1200"/>
              </a:lnSpc>
              <a:defRPr sz="1200" b="0"/>
            </a:lvl1pPr>
          </a:lstStyle>
          <a:p>
            <a:r>
              <a:rPr lang="en-US" smtClean="0"/>
              <a:t>Click icon to add table</a:t>
            </a:r>
            <a:endParaRPr lang="en-US" dirty="0"/>
          </a:p>
        </p:txBody>
      </p:sp>
      <p:sp>
        <p:nvSpPr>
          <p:cNvPr id="1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110044397"/>
      </p:ext>
    </p:extLst>
  </p:cSld>
  <p:clrMapOvr>
    <a:masterClrMapping/>
  </p:clrMapOvr>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wo Table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22" name="Text Placeholder 21"/>
          <p:cNvSpPr>
            <a:spLocks noGrp="1"/>
          </p:cNvSpPr>
          <p:nvPr>
            <p:ph type="body" sz="quarter" idx="14" hasCustomPrompt="1"/>
          </p:nvPr>
        </p:nvSpPr>
        <p:spPr>
          <a:xfrm>
            <a:off x="360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8" name="Table Placeholder 11"/>
          <p:cNvSpPr>
            <a:spLocks noGrp="1"/>
          </p:cNvSpPr>
          <p:nvPr>
            <p:ph type="tbl" sz="quarter" idx="16"/>
          </p:nvPr>
        </p:nvSpPr>
        <p:spPr>
          <a:xfrm>
            <a:off x="360000" y="2067611"/>
            <a:ext cx="4140000" cy="4141102"/>
          </a:xfrm>
        </p:spPr>
        <p:txBody>
          <a:bodyPr/>
          <a:lstStyle>
            <a:lvl1pPr>
              <a:lnSpc>
                <a:spcPts val="1200"/>
              </a:lnSpc>
              <a:defRPr sz="1200" b="0"/>
            </a:lvl1pPr>
          </a:lstStyle>
          <a:p>
            <a:r>
              <a:rPr lang="en-US" smtClean="0"/>
              <a:t>Click icon to add table</a:t>
            </a:r>
            <a:endParaRPr lang="en-US" dirty="0"/>
          </a:p>
        </p:txBody>
      </p:sp>
      <p:sp>
        <p:nvSpPr>
          <p:cNvPr id="20" name="Table Placeholder 11"/>
          <p:cNvSpPr>
            <a:spLocks noGrp="1"/>
          </p:cNvSpPr>
          <p:nvPr>
            <p:ph type="tbl" sz="quarter" idx="17"/>
          </p:nvPr>
        </p:nvSpPr>
        <p:spPr>
          <a:xfrm>
            <a:off x="4644000" y="2067611"/>
            <a:ext cx="4140000" cy="4141102"/>
          </a:xfrm>
        </p:spPr>
        <p:txBody>
          <a:bodyPr/>
          <a:lstStyle>
            <a:lvl1pPr>
              <a:lnSpc>
                <a:spcPts val="1200"/>
              </a:lnSpc>
              <a:defRPr sz="1200" b="0"/>
            </a:lvl1pPr>
          </a:lstStyle>
          <a:p>
            <a:r>
              <a:rPr lang="en-US" smtClean="0"/>
              <a:t>Click icon to add table</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3" name="Text Placeholder 30"/>
          <p:cNvSpPr>
            <a:spLocks noGrp="1"/>
          </p:cNvSpPr>
          <p:nvPr>
            <p:ph type="body" sz="quarter" idx="18"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346500161"/>
      </p:ext>
    </p:extLst>
  </p:cSld>
  <p:clrMapOvr>
    <a:masterClrMapping/>
  </p:clrMapOvr>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wo Table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943419"/>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8" name="Table Placeholder 11"/>
          <p:cNvSpPr>
            <a:spLocks noGrp="1"/>
          </p:cNvSpPr>
          <p:nvPr>
            <p:ph type="tbl" sz="quarter" idx="16"/>
          </p:nvPr>
        </p:nvSpPr>
        <p:spPr>
          <a:xfrm>
            <a:off x="360000" y="2067611"/>
            <a:ext cx="8424000" cy="1800000"/>
          </a:xfrm>
        </p:spPr>
        <p:txBody>
          <a:bodyPr/>
          <a:lstStyle>
            <a:lvl1pPr>
              <a:lnSpc>
                <a:spcPts val="1200"/>
              </a:lnSpc>
              <a:defRPr sz="1200" b="0"/>
            </a:lvl1pPr>
          </a:lstStyle>
          <a:p>
            <a:r>
              <a:rPr lang="en-US" smtClean="0"/>
              <a:t>Click icon to add table</a:t>
            </a:r>
            <a:endParaRPr lang="en-US" dirty="0"/>
          </a:p>
        </p:txBody>
      </p:sp>
      <p:sp>
        <p:nvSpPr>
          <p:cNvPr id="20" name="Table Placeholder 11"/>
          <p:cNvSpPr>
            <a:spLocks noGrp="1"/>
          </p:cNvSpPr>
          <p:nvPr>
            <p:ph type="tbl" sz="quarter" idx="17"/>
          </p:nvPr>
        </p:nvSpPr>
        <p:spPr>
          <a:xfrm>
            <a:off x="360000" y="4408713"/>
            <a:ext cx="8424000" cy="1800000"/>
          </a:xfrm>
        </p:spPr>
        <p:txBody>
          <a:bodyPr/>
          <a:lstStyle>
            <a:lvl1pPr>
              <a:lnSpc>
                <a:spcPts val="1200"/>
              </a:lnSpc>
              <a:defRPr sz="1200" b="0"/>
            </a:lvl1pPr>
          </a:lstStyle>
          <a:p>
            <a:r>
              <a:rPr lang="en-US" smtClean="0"/>
              <a:t>Click icon to add table</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3" name="Text Placeholder 30"/>
          <p:cNvSpPr>
            <a:spLocks noGrp="1"/>
          </p:cNvSpPr>
          <p:nvPr>
            <p:ph type="body" sz="quarter" idx="18"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64094800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Graph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t>Sustainability | Planet Possible</a:t>
            </a:r>
            <a:endParaRPr lang="nl-NL" dirty="0"/>
          </a:p>
        </p:txBody>
      </p:sp>
      <p:sp>
        <p:nvSpPr>
          <p:cNvPr id="14" name="Chart Placeholder 13"/>
          <p:cNvSpPr>
            <a:spLocks noGrp="1"/>
          </p:cNvSpPr>
          <p:nvPr>
            <p:ph type="chart" sz="quarter" idx="12"/>
          </p:nvPr>
        </p:nvSpPr>
        <p:spPr>
          <a:xfrm>
            <a:off x="360000" y="2067610"/>
            <a:ext cx="4140000" cy="4141103"/>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5" name="Chart Placeholder 13"/>
          <p:cNvSpPr>
            <a:spLocks noGrp="1"/>
          </p:cNvSpPr>
          <p:nvPr>
            <p:ph type="chart" sz="quarter" idx="13"/>
          </p:nvPr>
        </p:nvSpPr>
        <p:spPr>
          <a:xfrm>
            <a:off x="4644000" y="2067610"/>
            <a:ext cx="4140000" cy="4141103"/>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60000" y="1602317"/>
            <a:ext cx="41400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42550441"/>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hree Table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165308"/>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8" name="Table Placeholder 11"/>
          <p:cNvSpPr>
            <a:spLocks noGrp="1"/>
          </p:cNvSpPr>
          <p:nvPr>
            <p:ph type="tbl" sz="quarter" idx="16"/>
          </p:nvPr>
        </p:nvSpPr>
        <p:spPr>
          <a:xfrm>
            <a:off x="360000" y="2067611"/>
            <a:ext cx="8424000" cy="1026000"/>
          </a:xfrm>
        </p:spPr>
        <p:txBody>
          <a:bodyPr/>
          <a:lstStyle>
            <a:lvl1pPr>
              <a:lnSpc>
                <a:spcPts val="1200"/>
              </a:lnSpc>
              <a:defRPr sz="1200" b="0"/>
            </a:lvl1pPr>
          </a:lstStyle>
          <a:p>
            <a:r>
              <a:rPr lang="en-US" smtClean="0"/>
              <a:t>Click icon to add table</a:t>
            </a:r>
            <a:endParaRPr lang="en-US" dirty="0"/>
          </a:p>
        </p:txBody>
      </p:sp>
      <p:sp>
        <p:nvSpPr>
          <p:cNvPr id="20" name="Table Placeholder 11"/>
          <p:cNvSpPr>
            <a:spLocks noGrp="1"/>
          </p:cNvSpPr>
          <p:nvPr>
            <p:ph type="tbl" sz="quarter" idx="17"/>
          </p:nvPr>
        </p:nvSpPr>
        <p:spPr>
          <a:xfrm>
            <a:off x="360000" y="3630602"/>
            <a:ext cx="8424000" cy="1026000"/>
          </a:xfrm>
        </p:spPr>
        <p:txBody>
          <a:bodyPr/>
          <a:lstStyle>
            <a:lvl1pPr>
              <a:lnSpc>
                <a:spcPts val="1200"/>
              </a:lnSpc>
              <a:defRPr sz="1200" b="0"/>
            </a:lvl1pPr>
          </a:lstStyle>
          <a:p>
            <a:r>
              <a:rPr lang="en-US" smtClean="0"/>
              <a:t>Click icon to add table</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3" name="Text Placeholder 30"/>
          <p:cNvSpPr>
            <a:spLocks noGrp="1"/>
          </p:cNvSpPr>
          <p:nvPr>
            <p:ph type="body" sz="quarter" idx="18"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6" name="Text Placeholder 21"/>
          <p:cNvSpPr>
            <a:spLocks noGrp="1"/>
          </p:cNvSpPr>
          <p:nvPr>
            <p:ph type="body" sz="quarter" idx="20" hasCustomPrompt="1"/>
          </p:nvPr>
        </p:nvSpPr>
        <p:spPr>
          <a:xfrm>
            <a:off x="360000" y="4717419"/>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7" name="Table Placeholder 11"/>
          <p:cNvSpPr>
            <a:spLocks noGrp="1"/>
          </p:cNvSpPr>
          <p:nvPr>
            <p:ph type="tbl" sz="quarter" idx="21"/>
          </p:nvPr>
        </p:nvSpPr>
        <p:spPr>
          <a:xfrm>
            <a:off x="360000" y="5182713"/>
            <a:ext cx="8424000" cy="1026000"/>
          </a:xfrm>
        </p:spPr>
        <p:txBody>
          <a:bodyPr/>
          <a:lstStyle>
            <a:lvl1pPr>
              <a:lnSpc>
                <a:spcPts val="1200"/>
              </a:lnSpc>
              <a:defRPr sz="1200" b="0"/>
            </a:lvl1pPr>
          </a:lstStyle>
          <a:p>
            <a:r>
              <a:rPr lang="en-US" smtClean="0"/>
              <a:t>Click icon to add table</a:t>
            </a:r>
            <a:endParaRPr lang="en-US" dirty="0"/>
          </a:p>
        </p:txBody>
      </p:sp>
    </p:spTree>
    <p:extLst>
      <p:ext uri="{BB962C8B-B14F-4D97-AF65-F5344CB8AC3E}">
        <p14:creationId xmlns:p14="http://schemas.microsoft.com/office/powerpoint/2010/main" val="576188181"/>
      </p:ext>
    </p:extLst>
  </p:cSld>
  <p:clrMapOvr>
    <a:masterClrMapping/>
  </p:clrMapOvr>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4"/>
            <a:ext cx="4140000" cy="460856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4" name="Table Placeholder 11"/>
          <p:cNvSpPr>
            <a:spLocks noGrp="1"/>
          </p:cNvSpPr>
          <p:nvPr>
            <p:ph type="tbl" sz="quarter" idx="17"/>
          </p:nvPr>
        </p:nvSpPr>
        <p:spPr>
          <a:xfrm>
            <a:off x="4644000" y="2067611"/>
            <a:ext cx="4140000" cy="4141102"/>
          </a:xfrm>
        </p:spPr>
        <p:txBody>
          <a:bodyPr/>
          <a:lstStyle>
            <a:lvl1pPr>
              <a:lnSpc>
                <a:spcPts val="1200"/>
              </a:lnSpc>
              <a:defRPr sz="1200" b="0"/>
            </a:lvl1pPr>
          </a:lstStyle>
          <a:p>
            <a:r>
              <a:rPr lang="en-US" smtClean="0"/>
              <a:t>Click icon to add table</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76894579"/>
      </p:ext>
    </p:extLst>
  </p:cSld>
  <p:clrMapOvr>
    <a:masterClrMapping/>
  </p:clrMapOvr>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Matrix">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grpSp>
        <p:nvGrpSpPr>
          <p:cNvPr id="5" name="Group 69"/>
          <p:cNvGrpSpPr/>
          <p:nvPr userDrawn="1"/>
        </p:nvGrpSpPr>
        <p:grpSpPr>
          <a:xfrm>
            <a:off x="452334" y="1636711"/>
            <a:ext cx="8331667" cy="4554514"/>
            <a:chOff x="452333" y="1274889"/>
            <a:chExt cx="8331667" cy="3222290"/>
          </a:xfrm>
        </p:grpSpPr>
        <p:cxnSp>
          <p:nvCxnSpPr>
            <p:cNvPr id="8" name="Straight Arrow Connector 7"/>
            <p:cNvCxnSpPr/>
            <p:nvPr/>
          </p:nvCxnSpPr>
          <p:spPr>
            <a:xfrm>
              <a:off x="452333" y="4497179"/>
              <a:ext cx="8331667"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452333" y="1274894"/>
              <a:ext cx="0" cy="3222285"/>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28735" y="1274894"/>
              <a:ext cx="208390" cy="161583"/>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nvGrpSpPr>
            <p:cNvPr id="13" name="Group 62"/>
            <p:cNvGrpSpPr/>
            <p:nvPr/>
          </p:nvGrpSpPr>
          <p:grpSpPr>
            <a:xfrm>
              <a:off x="813530" y="1274889"/>
              <a:ext cx="7970470" cy="2993966"/>
              <a:chOff x="813530" y="1454889"/>
              <a:chExt cx="7970470" cy="2993966"/>
            </a:xfrm>
          </p:grpSpPr>
          <p:sp>
            <p:nvSpPr>
              <p:cNvPr id="16" name="Rectangle 499"/>
              <p:cNvSpPr>
                <a:spLocks noChangeArrowheads="1"/>
              </p:cNvSpPr>
              <p:nvPr/>
            </p:nvSpPr>
            <p:spPr bwMode="auto">
              <a:xfrm>
                <a:off x="813530" y="1454889"/>
                <a:ext cx="7970470" cy="2992698"/>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17" name="Straight Connector 16"/>
              <p:cNvCxnSpPr/>
              <p:nvPr/>
            </p:nvCxnSpPr>
            <p:spPr>
              <a:xfrm>
                <a:off x="4798765" y="1456156"/>
                <a:ext cx="0" cy="2992699"/>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13600" y="2952505"/>
                <a:ext cx="7970400"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8575610" y="4311797"/>
              <a:ext cx="208390" cy="152819"/>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15" name="Rectangle 14"/>
            <p:cNvSpPr/>
            <p:nvPr/>
          </p:nvSpPr>
          <p:spPr>
            <a:xfrm>
              <a:off x="573619" y="4311797"/>
              <a:ext cx="118622" cy="152819"/>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sp>
        <p:nvSpPr>
          <p:cNvPr id="28" name="Text Placeholder 25"/>
          <p:cNvSpPr>
            <a:spLocks noGrp="1"/>
          </p:cNvSpPr>
          <p:nvPr>
            <p:ph type="body" sz="quarter" idx="12" hasCustomPrompt="1"/>
          </p:nvPr>
        </p:nvSpPr>
        <p:spPr bwMode="gray">
          <a:xfrm>
            <a:off x="323650" y="2986167"/>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29" name="Text Placeholder 25"/>
          <p:cNvSpPr>
            <a:spLocks noGrp="1"/>
          </p:cNvSpPr>
          <p:nvPr>
            <p:ph type="body" sz="quarter" idx="13" hasCustomPrompt="1"/>
          </p:nvPr>
        </p:nvSpPr>
        <p:spPr bwMode="gray">
          <a:xfrm>
            <a:off x="3879043" y="6068115"/>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31" name="Text Placeholder 30"/>
          <p:cNvSpPr>
            <a:spLocks noGrp="1"/>
          </p:cNvSpPr>
          <p:nvPr>
            <p:ph type="body" sz="quarter" idx="14"/>
          </p:nvPr>
        </p:nvSpPr>
        <p:spPr>
          <a:xfrm>
            <a:off x="813600" y="1636711"/>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itle 20"/>
          <p:cNvSpPr>
            <a:spLocks noGrp="1"/>
          </p:cNvSpPr>
          <p:nvPr>
            <p:ph type="title"/>
          </p:nvPr>
        </p:nvSpPr>
        <p:spPr/>
        <p:txBody>
          <a:bodyPr/>
          <a:lstStyle/>
          <a:p>
            <a:r>
              <a:rPr lang="en-US" smtClean="0"/>
              <a:t>Click to edit Master title style</a:t>
            </a:r>
            <a:endParaRPr lang="en-US"/>
          </a:p>
        </p:txBody>
      </p:sp>
      <p:sp>
        <p:nvSpPr>
          <p:cNvPr id="24" name="Text Placeholder 30"/>
          <p:cNvSpPr>
            <a:spLocks noGrp="1"/>
          </p:cNvSpPr>
          <p:nvPr>
            <p:ph type="body" sz="quarter" idx="19"/>
          </p:nvPr>
        </p:nvSpPr>
        <p:spPr>
          <a:xfrm>
            <a:off x="4806000" y="1636711"/>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5" name="Text Placeholder 30"/>
          <p:cNvSpPr>
            <a:spLocks noGrp="1"/>
          </p:cNvSpPr>
          <p:nvPr>
            <p:ph type="body" sz="quarter" idx="20"/>
          </p:nvPr>
        </p:nvSpPr>
        <p:spPr>
          <a:xfrm>
            <a:off x="813600" y="3753502"/>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6" name="Text Placeholder 30"/>
          <p:cNvSpPr>
            <a:spLocks noGrp="1"/>
          </p:cNvSpPr>
          <p:nvPr>
            <p:ph type="body" sz="quarter" idx="21"/>
          </p:nvPr>
        </p:nvSpPr>
        <p:spPr>
          <a:xfrm>
            <a:off x="4806000" y="3753502"/>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3"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464493321"/>
      </p:ext>
    </p:extLst>
  </p:cSld>
  <p:clrMapOvr>
    <a:masterClrMapping/>
  </p:clrMapOvr>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ext and Matrix 1/3 2/3">
    <p:spTree>
      <p:nvGrpSpPr>
        <p:cNvPr id="1" name=""/>
        <p:cNvGrpSpPr/>
        <p:nvPr/>
      </p:nvGrpSpPr>
      <p:grpSpPr>
        <a:xfrm>
          <a:off x="0" y="0"/>
          <a:ext cx="0" cy="0"/>
          <a:chOff x="0" y="0"/>
          <a:chExt cx="0" cy="0"/>
        </a:xfrm>
      </p:grpSpPr>
      <p:cxnSp>
        <p:nvCxnSpPr>
          <p:cNvPr id="22" name="Straight Arrow Connector 21"/>
          <p:cNvCxnSpPr/>
          <p:nvPr/>
        </p:nvCxnSpPr>
        <p:spPr>
          <a:xfrm>
            <a:off x="3335008" y="6194546"/>
            <a:ext cx="5483583"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335008" y="1636190"/>
            <a:ext cx="0" cy="4558356"/>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411410" y="1636190"/>
            <a:ext cx="208390" cy="22858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nvGrpSpPr>
          <p:cNvPr id="3" name="Group 62"/>
          <p:cNvGrpSpPr/>
          <p:nvPr/>
        </p:nvGrpSpPr>
        <p:grpSpPr>
          <a:xfrm>
            <a:off x="3696205" y="1636184"/>
            <a:ext cx="5112860" cy="4231789"/>
            <a:chOff x="813530" y="1454890"/>
            <a:chExt cx="7970470" cy="2991436"/>
          </a:xfrm>
        </p:grpSpPr>
        <p:sp>
          <p:nvSpPr>
            <p:cNvPr id="36" name="Rectangle 499"/>
            <p:cNvSpPr>
              <a:spLocks noChangeArrowheads="1"/>
            </p:cNvSpPr>
            <p:nvPr/>
          </p:nvSpPr>
          <p:spPr bwMode="auto">
            <a:xfrm>
              <a:off x="813530" y="1454890"/>
              <a:ext cx="7970470" cy="2989333"/>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37" name="Straight Connector 36"/>
            <p:cNvCxnSpPr/>
            <p:nvPr/>
          </p:nvCxnSpPr>
          <p:spPr>
            <a:xfrm>
              <a:off x="4798765" y="1456155"/>
              <a:ext cx="0" cy="2990171"/>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813599" y="2951241"/>
              <a:ext cx="7970401"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8610201" y="5929200"/>
            <a:ext cx="208390"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32" name="Rectangle 31"/>
          <p:cNvSpPr/>
          <p:nvPr/>
        </p:nvSpPr>
        <p:spPr>
          <a:xfrm>
            <a:off x="3456294" y="5929200"/>
            <a:ext cx="118622"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6" name="Slide Number Placeholder 5"/>
          <p:cNvSpPr>
            <a:spLocks noGrp="1"/>
          </p:cNvSpPr>
          <p:nvPr userDrawn="1">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userDrawn="1">
            <p:ph type="ftr" sz="quarter" idx="11"/>
          </p:nvPr>
        </p:nvSpPr>
        <p:spPr/>
        <p:txBody>
          <a:bodyPr/>
          <a:lstStyle/>
          <a:p>
            <a:r>
              <a:rPr lang="nl-NL"/>
              <a:t>Sustainability | Planet Possible</a:t>
            </a:r>
            <a:endParaRPr lang="nl-NL" dirty="0"/>
          </a:p>
        </p:txBody>
      </p:sp>
      <p:sp>
        <p:nvSpPr>
          <p:cNvPr id="39" name="Text Placeholder 25"/>
          <p:cNvSpPr>
            <a:spLocks noGrp="1"/>
          </p:cNvSpPr>
          <p:nvPr userDrawn="1">
            <p:ph type="body" sz="quarter" idx="12" hasCustomPrompt="1"/>
          </p:nvPr>
        </p:nvSpPr>
        <p:spPr bwMode="gray">
          <a:xfrm>
            <a:off x="3206325" y="2989486"/>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40" name="Text Placeholder 25"/>
          <p:cNvSpPr>
            <a:spLocks noGrp="1"/>
          </p:cNvSpPr>
          <p:nvPr userDrawn="1">
            <p:ph type="body" sz="quarter" idx="13" hasCustomPrompt="1"/>
          </p:nvPr>
        </p:nvSpPr>
        <p:spPr bwMode="gray">
          <a:xfrm>
            <a:off x="5335388" y="6071434"/>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18" name="Title 17"/>
          <p:cNvSpPr>
            <a:spLocks noGrp="1"/>
          </p:cNvSpPr>
          <p:nvPr userDrawn="1">
            <p:ph type="title"/>
          </p:nvPr>
        </p:nvSpPr>
        <p:spPr>
          <a:xfrm>
            <a:off x="360000" y="384000"/>
            <a:ext cx="6228224" cy="960000"/>
          </a:xfrm>
        </p:spPr>
        <p:txBody>
          <a:bodyPr/>
          <a:lstStyle/>
          <a:p>
            <a:r>
              <a:rPr lang="en-US" smtClean="0"/>
              <a:t>Click to edit Master title style</a:t>
            </a:r>
            <a:endParaRPr lang="en-US"/>
          </a:p>
        </p:txBody>
      </p:sp>
      <p:sp>
        <p:nvSpPr>
          <p:cNvPr id="19" name="Text Placeholder 18"/>
          <p:cNvSpPr>
            <a:spLocks noGrp="1"/>
          </p:cNvSpPr>
          <p:nvPr>
            <p:ph type="body" sz="quarter" idx="15"/>
          </p:nvPr>
        </p:nvSpPr>
        <p:spPr>
          <a:xfrm>
            <a:off x="360000" y="1600712"/>
            <a:ext cx="27072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580291223"/>
      </p:ext>
    </p:extLst>
  </p:cSld>
  <p:clrMapOvr>
    <a:masterClrMapping/>
  </p:clrMapOvr>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Matrix and Slim Text">
    <p:spTree>
      <p:nvGrpSpPr>
        <p:cNvPr id="1" name=""/>
        <p:cNvGrpSpPr/>
        <p:nvPr/>
      </p:nvGrpSpPr>
      <p:grpSpPr>
        <a:xfrm>
          <a:off x="0" y="0"/>
          <a:ext cx="0" cy="0"/>
          <a:chOff x="0" y="0"/>
          <a:chExt cx="0" cy="0"/>
        </a:xfrm>
      </p:grpSpPr>
      <p:cxnSp>
        <p:nvCxnSpPr>
          <p:cNvPr id="22" name="Straight Arrow Connector 21"/>
          <p:cNvCxnSpPr/>
          <p:nvPr/>
        </p:nvCxnSpPr>
        <p:spPr>
          <a:xfrm>
            <a:off x="452333" y="6194546"/>
            <a:ext cx="6096035"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452333" y="1636190"/>
            <a:ext cx="0" cy="4558356"/>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528735" y="1636190"/>
            <a:ext cx="208390" cy="22858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nvGrpSpPr>
          <p:cNvPr id="27" name="Group 62"/>
          <p:cNvGrpSpPr/>
          <p:nvPr/>
        </p:nvGrpSpPr>
        <p:grpSpPr>
          <a:xfrm>
            <a:off x="813530" y="1636184"/>
            <a:ext cx="5764944" cy="4231789"/>
            <a:chOff x="813530" y="1454890"/>
            <a:chExt cx="7970470" cy="2991436"/>
          </a:xfrm>
        </p:grpSpPr>
        <p:sp>
          <p:nvSpPr>
            <p:cNvPr id="36" name="Rectangle 499"/>
            <p:cNvSpPr>
              <a:spLocks noChangeArrowheads="1"/>
            </p:cNvSpPr>
            <p:nvPr/>
          </p:nvSpPr>
          <p:spPr bwMode="auto">
            <a:xfrm>
              <a:off x="813530" y="1454890"/>
              <a:ext cx="7970470" cy="2989333"/>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37" name="Straight Connector 36"/>
            <p:cNvCxnSpPr/>
            <p:nvPr/>
          </p:nvCxnSpPr>
          <p:spPr>
            <a:xfrm>
              <a:off x="4798765" y="1456155"/>
              <a:ext cx="0" cy="2990171"/>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813599" y="2951241"/>
              <a:ext cx="7970401"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6339978" y="5929200"/>
            <a:ext cx="208390"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32" name="Rectangle 31"/>
          <p:cNvSpPr/>
          <p:nvPr/>
        </p:nvSpPr>
        <p:spPr>
          <a:xfrm>
            <a:off x="573619" y="5929200"/>
            <a:ext cx="118622"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6" name="Slide Number Placeholder 5"/>
          <p:cNvSpPr>
            <a:spLocks noGrp="1"/>
          </p:cNvSpPr>
          <p:nvPr userDrawn="1">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userDrawn="1">
            <p:ph type="ftr" sz="quarter" idx="11"/>
          </p:nvPr>
        </p:nvSpPr>
        <p:spPr/>
        <p:txBody>
          <a:bodyPr/>
          <a:lstStyle/>
          <a:p>
            <a:r>
              <a:rPr lang="nl-NL"/>
              <a:t>Sustainability | Planet Possible</a:t>
            </a:r>
            <a:endParaRPr lang="nl-NL" dirty="0"/>
          </a:p>
        </p:txBody>
      </p:sp>
      <p:sp>
        <p:nvSpPr>
          <p:cNvPr id="39" name="Text Placeholder 25"/>
          <p:cNvSpPr>
            <a:spLocks noGrp="1"/>
          </p:cNvSpPr>
          <p:nvPr userDrawn="1">
            <p:ph type="body" sz="quarter" idx="12" hasCustomPrompt="1"/>
          </p:nvPr>
        </p:nvSpPr>
        <p:spPr bwMode="gray">
          <a:xfrm>
            <a:off x="323650" y="2989486"/>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40" name="Text Placeholder 25"/>
          <p:cNvSpPr>
            <a:spLocks noGrp="1"/>
          </p:cNvSpPr>
          <p:nvPr userDrawn="1">
            <p:ph type="body" sz="quarter" idx="13" hasCustomPrompt="1"/>
          </p:nvPr>
        </p:nvSpPr>
        <p:spPr bwMode="gray">
          <a:xfrm>
            <a:off x="2773992" y="6071434"/>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18" name="Title 17"/>
          <p:cNvSpPr>
            <a:spLocks noGrp="1"/>
          </p:cNvSpPr>
          <p:nvPr userDrawn="1">
            <p:ph type="title"/>
          </p:nvPr>
        </p:nvSpPr>
        <p:spPr/>
        <p:txBody>
          <a:bodyPr/>
          <a:lstStyle/>
          <a:p>
            <a:r>
              <a:rPr lang="en-US" smtClean="0"/>
              <a:t>Click to edit Master title style</a:t>
            </a:r>
            <a:endParaRPr lang="en-US"/>
          </a:p>
        </p:txBody>
      </p:sp>
      <p:sp>
        <p:nvSpPr>
          <p:cNvPr id="20" name="Text Placeholder 19"/>
          <p:cNvSpPr>
            <a:spLocks noGrp="1"/>
          </p:cNvSpPr>
          <p:nvPr userDrawn="1">
            <p:ph type="body" sz="quarter" idx="15"/>
          </p:nvPr>
        </p:nvSpPr>
        <p:spPr>
          <a:xfrm>
            <a:off x="6732000" y="1600712"/>
            <a:ext cx="2052000" cy="460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095997926"/>
      </p:ext>
    </p:extLst>
  </p:cSld>
  <p:clrMapOvr>
    <a:masterClrMapping/>
  </p:clrMapOvr>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ext and Matrix">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grpSp>
        <p:nvGrpSpPr>
          <p:cNvPr id="14" name="Group 55"/>
          <p:cNvGrpSpPr/>
          <p:nvPr userDrawn="1"/>
        </p:nvGrpSpPr>
        <p:grpSpPr>
          <a:xfrm>
            <a:off x="4752146" y="1636184"/>
            <a:ext cx="4031854" cy="4558362"/>
            <a:chOff x="4752146" y="1274890"/>
            <a:chExt cx="4031854" cy="3222289"/>
          </a:xfrm>
        </p:grpSpPr>
        <p:cxnSp>
          <p:nvCxnSpPr>
            <p:cNvPr id="15" name="Straight Arrow Connector 14"/>
            <p:cNvCxnSpPr/>
            <p:nvPr/>
          </p:nvCxnSpPr>
          <p:spPr>
            <a:xfrm>
              <a:off x="4752146" y="4497179"/>
              <a:ext cx="4027569"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4752146" y="1274894"/>
              <a:ext cx="0" cy="3222285"/>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 name="Group 49"/>
            <p:cNvGrpSpPr/>
            <p:nvPr/>
          </p:nvGrpSpPr>
          <p:grpSpPr>
            <a:xfrm>
              <a:off x="5113343" y="1274890"/>
              <a:ext cx="3666372" cy="2989333"/>
              <a:chOff x="813530" y="1454890"/>
              <a:chExt cx="7970470" cy="2989333"/>
            </a:xfrm>
          </p:grpSpPr>
          <p:sp>
            <p:nvSpPr>
              <p:cNvPr id="23" name="Rectangle 499"/>
              <p:cNvSpPr>
                <a:spLocks noChangeArrowheads="1"/>
              </p:cNvSpPr>
              <p:nvPr/>
            </p:nvSpPr>
            <p:spPr bwMode="auto">
              <a:xfrm>
                <a:off x="813530" y="1454890"/>
                <a:ext cx="7970470" cy="2989333"/>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24" name="Straight Connector 23"/>
              <p:cNvCxnSpPr/>
              <p:nvPr/>
            </p:nvCxnSpPr>
            <p:spPr>
              <a:xfrm>
                <a:off x="4798765" y="1456156"/>
                <a:ext cx="0" cy="2988067"/>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13600" y="2950189"/>
                <a:ext cx="7970400"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20" name="Rectangle 19"/>
            <p:cNvSpPr/>
            <p:nvPr/>
          </p:nvSpPr>
          <p:spPr>
            <a:xfrm>
              <a:off x="4828549" y="1274894"/>
              <a:ext cx="208390" cy="161583"/>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21" name="Rectangle 20"/>
            <p:cNvSpPr/>
            <p:nvPr/>
          </p:nvSpPr>
          <p:spPr>
            <a:xfrm>
              <a:off x="8575610" y="4309607"/>
              <a:ext cx="208390" cy="152690"/>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22" name="Rectangle 21"/>
            <p:cNvSpPr/>
            <p:nvPr/>
          </p:nvSpPr>
          <p:spPr>
            <a:xfrm>
              <a:off x="4873433" y="4309607"/>
              <a:ext cx="118622" cy="152690"/>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sp>
        <p:nvSpPr>
          <p:cNvPr id="28" name="Text Placeholder 25"/>
          <p:cNvSpPr>
            <a:spLocks noGrp="1"/>
          </p:cNvSpPr>
          <p:nvPr>
            <p:ph type="body" sz="quarter" idx="13" hasCustomPrompt="1"/>
          </p:nvPr>
        </p:nvSpPr>
        <p:spPr bwMode="gray">
          <a:xfrm>
            <a:off x="4623462" y="2989486"/>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29" name="Text Placeholder 25"/>
          <p:cNvSpPr>
            <a:spLocks noGrp="1"/>
          </p:cNvSpPr>
          <p:nvPr>
            <p:ph type="body" sz="quarter" idx="14" hasCustomPrompt="1"/>
          </p:nvPr>
        </p:nvSpPr>
        <p:spPr bwMode="gray">
          <a:xfrm>
            <a:off x="6040159" y="6071434"/>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30" name="Text Placeholder 10"/>
          <p:cNvSpPr>
            <a:spLocks noGrp="1"/>
          </p:cNvSpPr>
          <p:nvPr>
            <p:ph type="body" sz="quarter" idx="12"/>
          </p:nvPr>
        </p:nvSpPr>
        <p:spPr>
          <a:xfrm>
            <a:off x="360000" y="1600144"/>
            <a:ext cx="4140000" cy="460856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Title 18"/>
          <p:cNvSpPr>
            <a:spLocks noGrp="1"/>
          </p:cNvSpPr>
          <p:nvPr>
            <p:ph type="title"/>
          </p:nvPr>
        </p:nvSpPr>
        <p:spPr/>
        <p:txBody>
          <a:bodyPr/>
          <a:lstStyle/>
          <a:p>
            <a:r>
              <a:rPr lang="en-US" smtClean="0"/>
              <a:t>Click to edit Master title style</a:t>
            </a:r>
            <a:endParaRPr lang="en-US"/>
          </a:p>
        </p:txBody>
      </p:sp>
      <p:sp>
        <p:nvSpPr>
          <p:cNvPr id="27"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594331140"/>
      </p:ext>
    </p:extLst>
  </p:cSld>
  <p:clrMapOvr>
    <a:masterClrMapping/>
  </p:clrMapOvr>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Blank Templa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sp>
        <p:nvSpPr>
          <p:cNvPr id="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829609712"/>
      </p:ext>
    </p:extLst>
  </p:cSld>
  <p:clrMapOvr>
    <a:masterClrMapping/>
  </p:clrMapOvr>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Movie Small">
    <p:spTree>
      <p:nvGrpSpPr>
        <p:cNvPr id="1" name=""/>
        <p:cNvGrpSpPr/>
        <p:nvPr/>
      </p:nvGrpSpPr>
      <p:grpSpPr>
        <a:xfrm>
          <a:off x="0" y="0"/>
          <a:ext cx="0" cy="0"/>
          <a:chOff x="0" y="0"/>
          <a:chExt cx="0" cy="0"/>
        </a:xfrm>
      </p:grpSpPr>
      <p:sp>
        <p:nvSpPr>
          <p:cNvPr id="11" name="Media Placeholder 4"/>
          <p:cNvSpPr>
            <a:spLocks noGrp="1" noChangeAspect="1"/>
          </p:cNvSpPr>
          <p:nvPr>
            <p:ph type="media" sz="quarter" idx="12" hasCustomPrompt="1"/>
          </p:nvPr>
        </p:nvSpPr>
        <p:spPr bwMode="auto">
          <a:xfrm>
            <a:off x="1219974" y="1434414"/>
            <a:ext cx="6704053" cy="4964400"/>
          </a:xfrm>
          <a:solidFill>
            <a:schemeClr val="tx1"/>
          </a:solidFill>
        </p:spPr>
        <p:txBody>
          <a:bodyPr anchor="ctr" anchorCtr="0"/>
          <a:lstStyle>
            <a:lvl1pPr marL="0" marR="0" indent="0" algn="ctr" defTabSz="914400" rtl="0" eaLnBrk="1" fontAlgn="auto" latinLnBrk="0" hangingPunct="1">
              <a:lnSpc>
                <a:spcPts val="1400"/>
              </a:lnSpc>
              <a:spcBef>
                <a:spcPts val="0"/>
              </a:spcBef>
              <a:spcAft>
                <a:spcPts val="0"/>
              </a:spcAft>
              <a:buClr>
                <a:schemeClr val="accent4"/>
              </a:buClr>
              <a:buSzTx/>
              <a:buFont typeface="Arial" pitchFamily="34" charset="0"/>
              <a:buNone/>
              <a:tabLst/>
              <a:defRPr sz="1200" b="0">
                <a:solidFill>
                  <a:schemeClr val="bg1"/>
                </a:solidFill>
              </a:defRPr>
            </a:lvl1pPr>
          </a:lstStyle>
          <a:p>
            <a:r>
              <a:rPr lang="en-US" dirty="0" smtClean="0"/>
              <a:t>Movie</a:t>
            </a:r>
          </a:p>
          <a:p>
            <a:r>
              <a:rPr lang="en-US" dirty="0" smtClean="0"/>
              <a:t>(depending on movie size/ratio)</a:t>
            </a:r>
          </a:p>
          <a:p>
            <a:endParaRPr lang="nl-NL" dirty="0" smtClean="0"/>
          </a:p>
          <a:p>
            <a:endParaRPr lang="nl-NL" dirty="0" smtClean="0"/>
          </a:p>
          <a:p>
            <a:endParaRPr lang="nl-NL" dirty="0" smtClean="0"/>
          </a:p>
          <a:p>
            <a:endParaRPr lang="en-US" dirty="0" smtClean="0"/>
          </a:p>
          <a:p>
            <a:endParaRPr lang="en-US" dirty="0"/>
          </a:p>
        </p:txBody>
      </p:sp>
      <p:sp>
        <p:nvSpPr>
          <p:cNvPr id="2" name="Title 1"/>
          <p:cNvSpPr>
            <a:spLocks noGrp="1"/>
          </p:cNvSpPr>
          <p:nvPr>
            <p:ph type="title"/>
          </p:nvPr>
        </p:nvSpPr>
        <p:spPr/>
        <p:txBody>
          <a:bodyPr/>
          <a:lstStyle/>
          <a:p>
            <a:r>
              <a:rPr lang="en-US" smtClean="0"/>
              <a:t>Click to edit Master title style</a:t>
            </a:r>
            <a:endParaRPr lang="en-GB"/>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196927050"/>
      </p:ext>
    </p:extLst>
  </p:cSld>
  <p:clrMapOvr>
    <a:masterClrMapping/>
  </p:clrMapOvr>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Movie with AkzoNobel logo white">
    <p:bg>
      <p:bgPr>
        <a:solidFill>
          <a:schemeClr val="tx1"/>
        </a:solid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lvl1pPr>
              <a:defRPr>
                <a:solidFill>
                  <a:schemeClr val="tx1"/>
                </a:solidFill>
              </a:defRPr>
            </a:lvl1pPr>
          </a:lstStyle>
          <a:p>
            <a:pPr>
              <a:defRPr/>
            </a:pPr>
            <a:fld id="{537E2E77-CED1-4E84-91C2-4E0176ECD4FC}" type="slidenum">
              <a:rPr smtClean="0">
                <a:solidFill>
                  <a:srgbClr val="000000"/>
                </a:solidFill>
              </a:rPr>
              <a:pPr>
                <a:defRPr/>
              </a:pPr>
              <a:t>‹#›</a:t>
            </a:fld>
            <a:endParaRPr dirty="0">
              <a:solidFill>
                <a:srgbClr val="000000"/>
              </a:solidFill>
            </a:endParaRPr>
          </a:p>
        </p:txBody>
      </p:sp>
      <p:sp>
        <p:nvSpPr>
          <p:cNvPr id="8" name="Footer Placeholder 7"/>
          <p:cNvSpPr>
            <a:spLocks noGrp="1"/>
          </p:cNvSpPr>
          <p:nvPr>
            <p:ph type="ftr" sz="quarter" idx="12"/>
          </p:nvPr>
        </p:nvSpPr>
        <p:spPr/>
        <p:txBody>
          <a:bodyPr/>
          <a:lstStyle>
            <a:lvl1pPr>
              <a:defRPr>
                <a:solidFill>
                  <a:schemeClr val="tx1"/>
                </a:solidFill>
              </a:defRPr>
            </a:lvl1pPr>
          </a:lstStyle>
          <a:p>
            <a:r>
              <a:rPr lang="nl-NL" smtClean="0">
                <a:solidFill>
                  <a:srgbClr val="000000"/>
                </a:solidFill>
              </a:rPr>
              <a:t>Sustainability | Planet Possible</a:t>
            </a:r>
            <a:endParaRPr lang="nl-NL" dirty="0">
              <a:solidFill>
                <a:srgbClr val="000000"/>
              </a:solidFill>
            </a:endParaRPr>
          </a:p>
        </p:txBody>
      </p:sp>
      <p:sp>
        <p:nvSpPr>
          <p:cNvPr id="5" name="Media Placeholder 4"/>
          <p:cNvSpPr>
            <a:spLocks noGrp="1"/>
          </p:cNvSpPr>
          <p:nvPr>
            <p:ph type="media" sz="quarter" idx="10" hasCustomPrompt="1"/>
          </p:nvPr>
        </p:nvSpPr>
        <p:spPr bwMode="auto">
          <a:xfrm>
            <a:off x="0" y="0"/>
            <a:ext cx="9144000" cy="6858000"/>
          </a:xfrm>
          <a:noFill/>
        </p:spPr>
        <p:txBody>
          <a:bodyPr anchor="ctr" anchorCtr="0"/>
          <a:lstStyle>
            <a:lvl1pPr marL="0" marR="0" indent="0" algn="ctr" defTabSz="914400" rtl="0" eaLnBrk="1" fontAlgn="auto" latinLnBrk="0" hangingPunct="1">
              <a:lnSpc>
                <a:spcPts val="1400"/>
              </a:lnSpc>
              <a:spcBef>
                <a:spcPts val="0"/>
              </a:spcBef>
              <a:spcAft>
                <a:spcPts val="0"/>
              </a:spcAft>
              <a:buClr>
                <a:schemeClr val="accent4"/>
              </a:buClr>
              <a:buSzTx/>
              <a:buFont typeface="Arial" pitchFamily="34" charset="0"/>
              <a:buNone/>
              <a:tabLst/>
              <a:defRPr sz="1200" b="0">
                <a:solidFill>
                  <a:schemeClr val="bg1"/>
                </a:solidFill>
              </a:defRPr>
            </a:lvl1pPr>
          </a:lstStyle>
          <a:p>
            <a:r>
              <a:rPr lang="en-US" dirty="0" smtClean="0"/>
              <a:t>Movie</a:t>
            </a:r>
          </a:p>
          <a:p>
            <a:r>
              <a:rPr lang="en-US" dirty="0" smtClean="0"/>
              <a:t>(depending on movie size/ratio)</a:t>
            </a:r>
          </a:p>
          <a:p>
            <a:endParaRPr lang="nl-NL" dirty="0" smtClean="0"/>
          </a:p>
          <a:p>
            <a:endParaRPr lang="nl-NL" dirty="0" smtClean="0"/>
          </a:p>
          <a:p>
            <a:endParaRPr lang="nl-NL" dirty="0" smtClean="0"/>
          </a:p>
          <a:p>
            <a:endParaRPr lang="en-US" dirty="0" smtClean="0"/>
          </a:p>
          <a:p>
            <a:endParaRPr lang="en-US" dirty="0"/>
          </a:p>
        </p:txBody>
      </p:sp>
      <p:grpSp>
        <p:nvGrpSpPr>
          <p:cNvPr id="6"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9"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1"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5"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6"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7"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8"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2242992263"/>
      </p:ext>
    </p:extLst>
  </p:cSld>
  <p:clrMapOvr>
    <a:masterClrMapping/>
  </p:clrMapOvr>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Movie with AkzoNobel logo blue">
    <p:bg>
      <p:bgPr>
        <a:solidFill>
          <a:schemeClr val="bg1"/>
        </a:solid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lvl1pPr>
              <a:defRPr>
                <a:solidFill>
                  <a:schemeClr val="bg1"/>
                </a:solidFill>
              </a:defRPr>
            </a:lvl1pPr>
          </a:lstStyle>
          <a:p>
            <a:pPr>
              <a:defRPr/>
            </a:pPr>
            <a:fld id="{537E2E77-CED1-4E84-91C2-4E0176ECD4FC}" type="slidenum">
              <a:rPr smtClean="0">
                <a:solidFill>
                  <a:srgbClr val="FFFFFF"/>
                </a:solidFill>
              </a:rPr>
              <a:pPr>
                <a:defRPr/>
              </a:pPr>
              <a:t>‹#›</a:t>
            </a:fld>
            <a:endParaRPr dirty="0">
              <a:solidFill>
                <a:srgbClr val="FFFFFF"/>
              </a:solidFill>
            </a:endParaRPr>
          </a:p>
        </p:txBody>
      </p:sp>
      <p:sp>
        <p:nvSpPr>
          <p:cNvPr id="8" name="Footer Placeholder 7"/>
          <p:cNvSpPr>
            <a:spLocks noGrp="1"/>
          </p:cNvSpPr>
          <p:nvPr>
            <p:ph type="ftr" sz="quarter" idx="12"/>
          </p:nvPr>
        </p:nvSpPr>
        <p:spPr/>
        <p:txBody>
          <a:bodyPr/>
          <a:lstStyle>
            <a:lvl1pPr>
              <a:defRPr>
                <a:solidFill>
                  <a:schemeClr val="bg1"/>
                </a:solidFill>
              </a:defRPr>
            </a:lvl1pPr>
          </a:lstStyle>
          <a:p>
            <a:r>
              <a:rPr lang="nl-NL" smtClean="0">
                <a:solidFill>
                  <a:srgbClr val="FFFFFF"/>
                </a:solidFill>
              </a:rPr>
              <a:t>Sustainability | Planet Possible</a:t>
            </a:r>
            <a:endParaRPr lang="nl-NL" dirty="0">
              <a:solidFill>
                <a:srgbClr val="FFFFFF"/>
              </a:solidFill>
            </a:endParaRPr>
          </a:p>
        </p:txBody>
      </p:sp>
      <p:sp>
        <p:nvSpPr>
          <p:cNvPr id="5" name="Media Placeholder 4"/>
          <p:cNvSpPr>
            <a:spLocks noGrp="1"/>
          </p:cNvSpPr>
          <p:nvPr>
            <p:ph type="media" sz="quarter" idx="10" hasCustomPrompt="1"/>
          </p:nvPr>
        </p:nvSpPr>
        <p:spPr bwMode="auto">
          <a:xfrm>
            <a:off x="0" y="0"/>
            <a:ext cx="9144000" cy="6858000"/>
          </a:xfrm>
          <a:noFill/>
        </p:spPr>
        <p:txBody>
          <a:bodyPr anchor="ctr" anchorCtr="0"/>
          <a:lstStyle>
            <a:lvl1pPr marL="0" marR="0" indent="0" algn="ctr" defTabSz="914400" rtl="0" eaLnBrk="1" fontAlgn="auto" latinLnBrk="0" hangingPunct="1">
              <a:lnSpc>
                <a:spcPts val="1400"/>
              </a:lnSpc>
              <a:spcBef>
                <a:spcPts val="0"/>
              </a:spcBef>
              <a:spcAft>
                <a:spcPts val="0"/>
              </a:spcAft>
              <a:buClr>
                <a:schemeClr val="accent4"/>
              </a:buClr>
              <a:buSzTx/>
              <a:buFont typeface="Arial" pitchFamily="34" charset="0"/>
              <a:buNone/>
              <a:tabLst/>
              <a:defRPr sz="1200" b="0">
                <a:solidFill>
                  <a:schemeClr val="tx1"/>
                </a:solidFill>
              </a:defRPr>
            </a:lvl1pPr>
          </a:lstStyle>
          <a:p>
            <a:r>
              <a:rPr lang="en-US" dirty="0" smtClean="0"/>
              <a:t>Movie</a:t>
            </a:r>
          </a:p>
          <a:p>
            <a:r>
              <a:rPr lang="en-US" dirty="0" smtClean="0"/>
              <a:t>(depending on movie size/ratio)</a:t>
            </a:r>
          </a:p>
          <a:p>
            <a:endParaRPr lang="nl-NL" dirty="0" smtClean="0"/>
          </a:p>
          <a:p>
            <a:endParaRPr lang="nl-NL" dirty="0" smtClean="0"/>
          </a:p>
          <a:p>
            <a:endParaRPr lang="nl-NL" dirty="0" smtClean="0"/>
          </a:p>
          <a:p>
            <a:endParaRPr lang="en-US" dirty="0" smtClean="0"/>
          </a:p>
          <a:p>
            <a:endParaRPr lang="en-US" dirty="0"/>
          </a:p>
        </p:txBody>
      </p:sp>
      <p:grpSp>
        <p:nvGrpSpPr>
          <p:cNvPr id="32" name="Group 31"/>
          <p:cNvGrpSpPr/>
          <p:nvPr userDrawn="1"/>
        </p:nvGrpSpPr>
        <p:grpSpPr>
          <a:xfrm>
            <a:off x="7015590" y="372869"/>
            <a:ext cx="1779160" cy="259200"/>
            <a:chOff x="7015590" y="372869"/>
            <a:chExt cx="1779160" cy="259200"/>
          </a:xfrm>
        </p:grpSpPr>
        <p:sp>
          <p:nvSpPr>
            <p:cNvPr id="33" name="Rectangle 32"/>
            <p:cNvSpPr/>
            <p:nvPr userDrawn="1"/>
          </p:nvSpPr>
          <p:spPr>
            <a:xfrm>
              <a:off x="7015590" y="372869"/>
              <a:ext cx="1779160" cy="255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dirty="0" err="1" smtClean="0">
                <a:solidFill>
                  <a:srgbClr val="FFFFFF"/>
                </a:solidFill>
              </a:endParaRPr>
            </a:p>
          </p:txBody>
        </p:sp>
        <p:grpSp>
          <p:nvGrpSpPr>
            <p:cNvPr id="34" name="Group 33"/>
            <p:cNvGrpSpPr>
              <a:grpSpLocks noChangeAspect="1"/>
            </p:cNvGrpSpPr>
            <p:nvPr userDrawn="1"/>
          </p:nvGrpSpPr>
          <p:grpSpPr bwMode="black">
            <a:xfrm>
              <a:off x="7015590" y="372869"/>
              <a:ext cx="1779160" cy="259200"/>
              <a:chOff x="1430338" y="-1666875"/>
              <a:chExt cx="4968876" cy="723900"/>
            </a:xfrm>
            <a:solidFill>
              <a:srgbClr val="005192"/>
            </a:solidFill>
          </p:grpSpPr>
          <p:sp>
            <p:nvSpPr>
              <p:cNvPr id="35"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Tree>
    <p:extLst>
      <p:ext uri="{BB962C8B-B14F-4D97-AF65-F5344CB8AC3E}">
        <p14:creationId xmlns:p14="http://schemas.microsoft.com/office/powerpoint/2010/main" val="21446176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pic>
        <p:nvPicPr>
          <p:cNvPr id="1026" name="Picture 2" descr="Z:\2012\AkzoNobel\2012.053_PPT templates\DRAFT_OUTPUT\waves\waves_DarkBlueLightBlue-04.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gray">
          <a:xfrm>
            <a:off x="0" y="0"/>
            <a:ext cx="9144000" cy="1447800"/>
          </a:xfrm>
          <a:prstGeom prst="rect">
            <a:avLst/>
          </a:prstGeom>
          <a:noFill/>
        </p:spPr>
      </p:pic>
      <p:sp>
        <p:nvSpPr>
          <p:cNvPr id="13" name="Rectangle 12"/>
          <p:cNvSpPr/>
          <p:nvPr userDrawn="1"/>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15" name="Straight Connector 14"/>
          <p:cNvCxnSpPr/>
          <p:nvPr userDrawn="1"/>
        </p:nvCxnSpPr>
        <p:spPr>
          <a:xfrm>
            <a:off x="0" y="6406014"/>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2317"/>
            <a:ext cx="4140000" cy="4606396"/>
          </a:xfrm>
        </p:spPr>
        <p:txBody>
          <a:bodyPr/>
          <a:lstStyle>
            <a:lvl1pPr marL="450000" indent="-450000">
              <a:lnSpc>
                <a:spcPts val="2000"/>
              </a:lnSpc>
              <a:spcBef>
                <a:spcPts val="0"/>
              </a:spcBef>
              <a:spcAft>
                <a:spcPts val="1800"/>
              </a:spcAft>
              <a:buClrTx/>
              <a:buFont typeface="+mj-lt"/>
              <a:buAutoNum type="arabicPeriod"/>
              <a:defRPr b="0">
                <a:solidFill>
                  <a:schemeClr val="accent6"/>
                </a:solidFill>
              </a:defRPr>
            </a:lvl1pPr>
            <a:lvl2pPr marL="342900" indent="-342900">
              <a:buClr>
                <a:schemeClr val="accent5"/>
              </a:buClr>
              <a:buFont typeface="+mj-lt"/>
              <a:buAutoNum type="arabicPeriod"/>
              <a:defRPr b="0">
                <a:solidFill>
                  <a:schemeClr val="accent5"/>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p:txBody>
      </p:sp>
      <p:sp>
        <p:nvSpPr>
          <p:cNvPr id="12" name="Text Placeholder 10"/>
          <p:cNvSpPr>
            <a:spLocks noGrp="1"/>
          </p:cNvSpPr>
          <p:nvPr>
            <p:ph type="body" sz="quarter" idx="13"/>
          </p:nvPr>
        </p:nvSpPr>
        <p:spPr>
          <a:xfrm>
            <a:off x="4644000" y="1602317"/>
            <a:ext cx="4140000" cy="4606396"/>
          </a:xfrm>
        </p:spPr>
        <p:txBody>
          <a:bodyPr/>
          <a:lstStyle>
            <a:lvl1pPr marL="450000" indent="-450000">
              <a:lnSpc>
                <a:spcPts val="2000"/>
              </a:lnSpc>
              <a:spcBef>
                <a:spcPts val="0"/>
              </a:spcBef>
              <a:spcAft>
                <a:spcPts val="1800"/>
              </a:spcAft>
              <a:buClrTx/>
              <a:buFont typeface="+mj-lt"/>
              <a:buAutoNum type="arabicPeriod" startAt="7"/>
              <a:defRPr b="0">
                <a:solidFill>
                  <a:schemeClr val="accent6"/>
                </a:solidFill>
              </a:defRPr>
            </a:lvl1pPr>
            <a:lvl2pPr marL="342900" indent="-342900">
              <a:buClr>
                <a:schemeClr val="accent5"/>
              </a:buClr>
              <a:buFont typeface="+mj-lt"/>
              <a:buAutoNum type="arabicPeriod"/>
              <a:defRPr b="0">
                <a:solidFill>
                  <a:schemeClr val="accent5"/>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p:txBody>
      </p:sp>
      <p:grpSp>
        <p:nvGrpSpPr>
          <p:cNvPr id="29" name="Group 94"/>
          <p:cNvGrpSpPr/>
          <p:nvPr userDrawn="1"/>
        </p:nvGrpSpPr>
        <p:grpSpPr bwMode="white">
          <a:xfrm>
            <a:off x="7024688" y="372869"/>
            <a:ext cx="1770062" cy="260547"/>
            <a:chOff x="5619751" y="1679576"/>
            <a:chExt cx="2038350" cy="300038"/>
          </a:xfrm>
          <a:solidFill>
            <a:srgbClr val="FFFFFF"/>
          </a:solidFill>
        </p:grpSpPr>
        <p:sp>
          <p:nvSpPr>
            <p:cNvPr id="30" name="Freeform 7"/>
            <p:cNvSpPr>
              <a:spLocks/>
            </p:cNvSpPr>
            <p:nvPr userDrawn="1"/>
          </p:nvSpPr>
          <p:spPr bwMode="white">
            <a:xfrm>
              <a:off x="6142038" y="1765301"/>
              <a:ext cx="185738" cy="209550"/>
            </a:xfrm>
            <a:custGeom>
              <a:avLst/>
              <a:gdLst/>
              <a:ahLst/>
              <a:cxnLst>
                <a:cxn ang="0">
                  <a:pos x="2" y="136"/>
                </a:cxn>
                <a:cxn ang="0">
                  <a:pos x="105" y="136"/>
                </a:cxn>
                <a:cxn ang="0">
                  <a:pos x="120" y="120"/>
                </a:cxn>
                <a:cxn ang="0">
                  <a:pos x="120" y="111"/>
                </a:cxn>
                <a:cxn ang="0">
                  <a:pos x="93" y="113"/>
                </a:cxn>
                <a:cxn ang="0">
                  <a:pos x="60" y="113"/>
                </a:cxn>
                <a:cxn ang="0">
                  <a:pos x="118" y="0"/>
                </a:cxn>
                <a:cxn ang="0">
                  <a:pos x="3" y="0"/>
                </a:cxn>
                <a:cxn ang="0">
                  <a:pos x="3" y="22"/>
                </a:cxn>
                <a:cxn ang="0">
                  <a:pos x="55" y="22"/>
                </a:cxn>
                <a:cxn ang="0">
                  <a:pos x="5" y="116"/>
                </a:cxn>
                <a:cxn ang="0">
                  <a:pos x="2" y="136"/>
                </a:cxn>
              </a:cxnLst>
              <a:rect l="0" t="0" r="r" b="b"/>
              <a:pathLst>
                <a:path w="120" h="136">
                  <a:moveTo>
                    <a:pt x="2" y="136"/>
                  </a:moveTo>
                  <a:cubicBezTo>
                    <a:pt x="105" y="136"/>
                    <a:pt x="105" y="136"/>
                    <a:pt x="105" y="136"/>
                  </a:cubicBezTo>
                  <a:cubicBezTo>
                    <a:pt x="114" y="136"/>
                    <a:pt x="120" y="129"/>
                    <a:pt x="120" y="120"/>
                  </a:cubicBezTo>
                  <a:cubicBezTo>
                    <a:pt x="120" y="111"/>
                    <a:pt x="120" y="111"/>
                    <a:pt x="120" y="111"/>
                  </a:cubicBezTo>
                  <a:cubicBezTo>
                    <a:pt x="115" y="112"/>
                    <a:pt x="107" y="113"/>
                    <a:pt x="93" y="113"/>
                  </a:cubicBezTo>
                  <a:cubicBezTo>
                    <a:pt x="60" y="113"/>
                    <a:pt x="60" y="113"/>
                    <a:pt x="60" y="113"/>
                  </a:cubicBezTo>
                  <a:cubicBezTo>
                    <a:pt x="118" y="0"/>
                    <a:pt x="118" y="0"/>
                    <a:pt x="118" y="0"/>
                  </a:cubicBezTo>
                  <a:cubicBezTo>
                    <a:pt x="3" y="0"/>
                    <a:pt x="3" y="0"/>
                    <a:pt x="3" y="0"/>
                  </a:cubicBezTo>
                  <a:cubicBezTo>
                    <a:pt x="3" y="22"/>
                    <a:pt x="3" y="22"/>
                    <a:pt x="3" y="22"/>
                  </a:cubicBezTo>
                  <a:cubicBezTo>
                    <a:pt x="55" y="22"/>
                    <a:pt x="55" y="22"/>
                    <a:pt x="55" y="22"/>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8"/>
            <p:cNvSpPr>
              <a:spLocks/>
            </p:cNvSpPr>
            <p:nvPr userDrawn="1"/>
          </p:nvSpPr>
          <p:spPr bwMode="white">
            <a:xfrm>
              <a:off x="5988051" y="1765301"/>
              <a:ext cx="142875" cy="209550"/>
            </a:xfrm>
            <a:custGeom>
              <a:avLst/>
              <a:gdLst/>
              <a:ahLst/>
              <a:cxnLst>
                <a:cxn ang="0">
                  <a:pos x="0" y="63"/>
                </a:cxn>
                <a:cxn ang="0">
                  <a:pos x="26" y="115"/>
                </a:cxn>
                <a:cxn ang="0">
                  <a:pos x="54" y="136"/>
                </a:cxn>
                <a:cxn ang="0">
                  <a:pos x="92" y="136"/>
                </a:cxn>
                <a:cxn ang="0">
                  <a:pos x="84" y="124"/>
                </a:cxn>
                <a:cxn ang="0">
                  <a:pos x="45" y="52"/>
                </a:cxn>
                <a:cxn ang="0">
                  <a:pos x="90" y="0"/>
                </a:cxn>
                <a:cxn ang="0">
                  <a:pos x="50" y="0"/>
                </a:cxn>
                <a:cxn ang="0">
                  <a:pos x="0" y="63"/>
                </a:cxn>
              </a:cxnLst>
              <a:rect l="0" t="0" r="r" b="b"/>
              <a:pathLst>
                <a:path w="92" h="136">
                  <a:moveTo>
                    <a:pt x="0" y="63"/>
                  </a:moveTo>
                  <a:cubicBezTo>
                    <a:pt x="26" y="115"/>
                    <a:pt x="26" y="115"/>
                    <a:pt x="26" y="115"/>
                  </a:cubicBezTo>
                  <a:cubicBezTo>
                    <a:pt x="34" y="129"/>
                    <a:pt x="37" y="136"/>
                    <a:pt x="54" y="136"/>
                  </a:cubicBezTo>
                  <a:cubicBezTo>
                    <a:pt x="92" y="136"/>
                    <a:pt x="92" y="136"/>
                    <a:pt x="92" y="136"/>
                  </a:cubicBezTo>
                  <a:cubicBezTo>
                    <a:pt x="89" y="134"/>
                    <a:pt x="87" y="131"/>
                    <a:pt x="84" y="124"/>
                  </a:cubicBezTo>
                  <a:cubicBezTo>
                    <a:pt x="45" y="52"/>
                    <a:pt x="45" y="52"/>
                    <a:pt x="45" y="52"/>
                  </a:cubicBezTo>
                  <a:cubicBezTo>
                    <a:pt x="90" y="0"/>
                    <a:pt x="90" y="0"/>
                    <a:pt x="90" y="0"/>
                  </a:cubicBezTo>
                  <a:cubicBezTo>
                    <a:pt x="50" y="0"/>
                    <a:pt x="50" y="0"/>
                    <a:pt x="50" y="0"/>
                  </a:cubicBezTo>
                  <a:lnTo>
                    <a:pt x="0" y="6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9"/>
            <p:cNvSpPr>
              <a:spLocks/>
            </p:cNvSpPr>
            <p:nvPr userDrawn="1"/>
          </p:nvSpPr>
          <p:spPr bwMode="white">
            <a:xfrm>
              <a:off x="5911851" y="1679576"/>
              <a:ext cx="71438" cy="295275"/>
            </a:xfrm>
            <a:custGeom>
              <a:avLst/>
              <a:gdLst/>
              <a:ahLst/>
              <a:cxnLst>
                <a:cxn ang="0">
                  <a:pos x="0" y="191"/>
                </a:cxn>
                <a:cxn ang="0">
                  <a:pos x="47" y="191"/>
                </a:cxn>
                <a:cxn ang="0">
                  <a:pos x="47" y="28"/>
                </a:cxn>
                <a:cxn ang="0">
                  <a:pos x="17" y="0"/>
                </a:cxn>
                <a:cxn ang="0">
                  <a:pos x="0" y="0"/>
                </a:cxn>
                <a:cxn ang="0">
                  <a:pos x="0" y="191"/>
                </a:cxn>
              </a:cxnLst>
              <a:rect l="0" t="0" r="r" b="b"/>
              <a:pathLst>
                <a:path w="47" h="191">
                  <a:moveTo>
                    <a:pt x="0" y="191"/>
                  </a:moveTo>
                  <a:cubicBezTo>
                    <a:pt x="47" y="191"/>
                    <a:pt x="47" y="191"/>
                    <a:pt x="47" y="191"/>
                  </a:cubicBezTo>
                  <a:cubicBezTo>
                    <a:pt x="47" y="28"/>
                    <a:pt x="47" y="28"/>
                    <a:pt x="47" y="28"/>
                  </a:cubicBezTo>
                  <a:cubicBezTo>
                    <a:pt x="47"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10"/>
            <p:cNvSpPr>
              <a:spLocks noEditPoints="1"/>
            </p:cNvSpPr>
            <p:nvPr userDrawn="1"/>
          </p:nvSpPr>
          <p:spPr bwMode="white">
            <a:xfrm>
              <a:off x="5619751" y="1703388"/>
              <a:ext cx="268288" cy="271463"/>
            </a:xfrm>
            <a:custGeom>
              <a:avLst/>
              <a:gdLst/>
              <a:ahLst/>
              <a:cxnLst>
                <a:cxn ang="0">
                  <a:pos x="169" y="163"/>
                </a:cxn>
                <a:cxn ang="0">
                  <a:pos x="122" y="24"/>
                </a:cxn>
                <a:cxn ang="0">
                  <a:pos x="88" y="0"/>
                </a:cxn>
                <a:cxn ang="0">
                  <a:pos x="66" y="0"/>
                </a:cxn>
                <a:cxn ang="0">
                  <a:pos x="0" y="176"/>
                </a:cxn>
                <a:cxn ang="0">
                  <a:pos x="30" y="176"/>
                </a:cxn>
                <a:cxn ang="0">
                  <a:pos x="45" y="132"/>
                </a:cxn>
                <a:cxn ang="0">
                  <a:pos x="108" y="132"/>
                </a:cxn>
                <a:cxn ang="0">
                  <a:pos x="117" y="160"/>
                </a:cxn>
                <a:cxn ang="0">
                  <a:pos x="135" y="175"/>
                </a:cxn>
                <a:cxn ang="0">
                  <a:pos x="175" y="175"/>
                </a:cxn>
                <a:cxn ang="0">
                  <a:pos x="169" y="163"/>
                </a:cxn>
                <a:cxn ang="0">
                  <a:pos x="52" y="111"/>
                </a:cxn>
                <a:cxn ang="0">
                  <a:pos x="77" y="37"/>
                </a:cxn>
                <a:cxn ang="0">
                  <a:pos x="101" y="111"/>
                </a:cxn>
                <a:cxn ang="0">
                  <a:pos x="52" y="111"/>
                </a:cxn>
              </a:cxnLst>
              <a:rect l="0" t="0" r="r" b="b"/>
              <a:pathLst>
                <a:path w="175" h="176">
                  <a:moveTo>
                    <a:pt x="169" y="163"/>
                  </a:moveTo>
                  <a:cubicBezTo>
                    <a:pt x="122" y="24"/>
                    <a:pt x="122" y="24"/>
                    <a:pt x="122" y="24"/>
                  </a:cubicBezTo>
                  <a:cubicBezTo>
                    <a:pt x="117" y="7"/>
                    <a:pt x="111" y="0"/>
                    <a:pt x="88" y="0"/>
                  </a:cubicBezTo>
                  <a:cubicBezTo>
                    <a:pt x="66" y="0"/>
                    <a:pt x="66" y="0"/>
                    <a:pt x="66" y="0"/>
                  </a:cubicBezTo>
                  <a:cubicBezTo>
                    <a:pt x="0" y="176"/>
                    <a:pt x="0" y="176"/>
                    <a:pt x="0" y="176"/>
                  </a:cubicBezTo>
                  <a:cubicBezTo>
                    <a:pt x="30" y="176"/>
                    <a:pt x="30" y="176"/>
                    <a:pt x="30" y="176"/>
                  </a:cubicBezTo>
                  <a:cubicBezTo>
                    <a:pt x="45" y="132"/>
                    <a:pt x="45" y="132"/>
                    <a:pt x="45" y="132"/>
                  </a:cubicBezTo>
                  <a:cubicBezTo>
                    <a:pt x="108" y="132"/>
                    <a:pt x="108" y="132"/>
                    <a:pt x="108" y="132"/>
                  </a:cubicBezTo>
                  <a:cubicBezTo>
                    <a:pt x="117" y="160"/>
                    <a:pt x="117" y="160"/>
                    <a:pt x="117" y="160"/>
                  </a:cubicBezTo>
                  <a:cubicBezTo>
                    <a:pt x="120" y="171"/>
                    <a:pt x="124" y="175"/>
                    <a:pt x="135" y="175"/>
                  </a:cubicBezTo>
                  <a:cubicBezTo>
                    <a:pt x="175" y="175"/>
                    <a:pt x="175" y="175"/>
                    <a:pt x="175" y="175"/>
                  </a:cubicBezTo>
                  <a:cubicBezTo>
                    <a:pt x="173" y="174"/>
                    <a:pt x="172" y="170"/>
                    <a:pt x="169" y="163"/>
                  </a:cubicBezTo>
                  <a:moveTo>
                    <a:pt x="52" y="111"/>
                  </a:moveTo>
                  <a:cubicBezTo>
                    <a:pt x="77" y="37"/>
                    <a:pt x="77" y="37"/>
                    <a:pt x="77" y="37"/>
                  </a:cubicBezTo>
                  <a:cubicBezTo>
                    <a:pt x="101" y="111"/>
                    <a:pt x="101" y="111"/>
                    <a:pt x="101" y="111"/>
                  </a:cubicBezTo>
                  <a:lnTo>
                    <a:pt x="52" y="1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11"/>
            <p:cNvSpPr>
              <a:spLocks noEditPoints="1"/>
            </p:cNvSpPr>
            <p:nvPr userDrawn="1"/>
          </p:nvSpPr>
          <p:spPr bwMode="white">
            <a:xfrm>
              <a:off x="6337301" y="1758951"/>
              <a:ext cx="222250" cy="220663"/>
            </a:xfrm>
            <a:custGeom>
              <a:avLst/>
              <a:gdLst/>
              <a:ahLst/>
              <a:cxnLst>
                <a:cxn ang="0">
                  <a:pos x="72" y="143"/>
                </a:cxn>
                <a:cxn ang="0">
                  <a:pos x="144" y="69"/>
                </a:cxn>
                <a:cxn ang="0">
                  <a:pos x="73" y="0"/>
                </a:cxn>
                <a:cxn ang="0">
                  <a:pos x="0" y="75"/>
                </a:cxn>
                <a:cxn ang="0">
                  <a:pos x="72" y="143"/>
                </a:cxn>
                <a:cxn ang="0">
                  <a:pos x="73" y="118"/>
                </a:cxn>
                <a:cxn ang="0">
                  <a:pos x="51" y="71"/>
                </a:cxn>
                <a:cxn ang="0">
                  <a:pos x="73" y="25"/>
                </a:cxn>
                <a:cxn ang="0">
                  <a:pos x="94" y="73"/>
                </a:cxn>
                <a:cxn ang="0">
                  <a:pos x="73" y="118"/>
                </a:cxn>
              </a:cxnLst>
              <a:rect l="0" t="0" r="r" b="b"/>
              <a:pathLst>
                <a:path w="144" h="143">
                  <a:moveTo>
                    <a:pt x="72" y="143"/>
                  </a:moveTo>
                  <a:cubicBezTo>
                    <a:pt x="111" y="143"/>
                    <a:pt x="144" y="115"/>
                    <a:pt x="144" y="69"/>
                  </a:cubicBezTo>
                  <a:cubicBezTo>
                    <a:pt x="144" y="29"/>
                    <a:pt x="113" y="0"/>
                    <a:pt x="73" y="0"/>
                  </a:cubicBezTo>
                  <a:cubicBezTo>
                    <a:pt x="33" y="0"/>
                    <a:pt x="0" y="29"/>
                    <a:pt x="0" y="75"/>
                  </a:cubicBezTo>
                  <a:cubicBezTo>
                    <a:pt x="0" y="116"/>
                    <a:pt x="33" y="143"/>
                    <a:pt x="72" y="143"/>
                  </a:cubicBezTo>
                  <a:moveTo>
                    <a:pt x="73" y="118"/>
                  </a:moveTo>
                  <a:cubicBezTo>
                    <a:pt x="57" y="118"/>
                    <a:pt x="51" y="100"/>
                    <a:pt x="51" y="71"/>
                  </a:cubicBezTo>
                  <a:cubicBezTo>
                    <a:pt x="51" y="43"/>
                    <a:pt x="57" y="25"/>
                    <a:pt x="73" y="25"/>
                  </a:cubicBezTo>
                  <a:cubicBezTo>
                    <a:pt x="89" y="25"/>
                    <a:pt x="94" y="44"/>
                    <a:pt x="94" y="73"/>
                  </a:cubicBezTo>
                  <a:cubicBezTo>
                    <a:pt x="94" y="100"/>
                    <a:pt x="89" y="118"/>
                    <a:pt x="73"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5" name="Freeform 12"/>
            <p:cNvSpPr>
              <a:spLocks/>
            </p:cNvSpPr>
            <p:nvPr userDrawn="1"/>
          </p:nvSpPr>
          <p:spPr bwMode="white">
            <a:xfrm>
              <a:off x="6592888" y="1701801"/>
              <a:ext cx="238125" cy="273050"/>
            </a:xfrm>
            <a:custGeom>
              <a:avLst/>
              <a:gdLst/>
              <a:ahLst/>
              <a:cxnLst>
                <a:cxn ang="0">
                  <a:pos x="0" y="177"/>
                </a:cxn>
                <a:cxn ang="0">
                  <a:pos x="29" y="177"/>
                </a:cxn>
                <a:cxn ang="0">
                  <a:pos x="29" y="64"/>
                </a:cxn>
                <a:cxn ang="0">
                  <a:pos x="104" y="154"/>
                </a:cxn>
                <a:cxn ang="0">
                  <a:pos x="132" y="177"/>
                </a:cxn>
                <a:cxn ang="0">
                  <a:pos x="154" y="177"/>
                </a:cxn>
                <a:cxn ang="0">
                  <a:pos x="154" y="15"/>
                </a:cxn>
                <a:cxn ang="0">
                  <a:pos x="138" y="0"/>
                </a:cxn>
                <a:cxn ang="0">
                  <a:pos x="125" y="0"/>
                </a:cxn>
                <a:cxn ang="0">
                  <a:pos x="125" y="106"/>
                </a:cxn>
                <a:cxn ang="0">
                  <a:pos x="53" y="21"/>
                </a:cxn>
                <a:cxn ang="0">
                  <a:pos x="21" y="0"/>
                </a:cxn>
                <a:cxn ang="0">
                  <a:pos x="0" y="0"/>
                </a:cxn>
                <a:cxn ang="0">
                  <a:pos x="0" y="177"/>
                </a:cxn>
              </a:cxnLst>
              <a:rect l="0" t="0" r="r" b="b"/>
              <a:pathLst>
                <a:path w="154" h="177">
                  <a:moveTo>
                    <a:pt x="0" y="177"/>
                  </a:moveTo>
                  <a:cubicBezTo>
                    <a:pt x="29" y="177"/>
                    <a:pt x="29" y="177"/>
                    <a:pt x="29" y="177"/>
                  </a:cubicBezTo>
                  <a:cubicBezTo>
                    <a:pt x="29" y="64"/>
                    <a:pt x="29" y="64"/>
                    <a:pt x="29" y="64"/>
                  </a:cubicBezTo>
                  <a:cubicBezTo>
                    <a:pt x="104" y="154"/>
                    <a:pt x="104" y="154"/>
                    <a:pt x="104" y="154"/>
                  </a:cubicBezTo>
                  <a:cubicBezTo>
                    <a:pt x="114" y="167"/>
                    <a:pt x="121" y="177"/>
                    <a:pt x="132" y="177"/>
                  </a:cubicBezTo>
                  <a:cubicBezTo>
                    <a:pt x="154" y="177"/>
                    <a:pt x="154" y="177"/>
                    <a:pt x="154" y="177"/>
                  </a:cubicBezTo>
                  <a:cubicBezTo>
                    <a:pt x="154" y="15"/>
                    <a:pt x="154" y="15"/>
                    <a:pt x="154" y="15"/>
                  </a:cubicBezTo>
                  <a:cubicBezTo>
                    <a:pt x="154" y="6"/>
                    <a:pt x="147" y="0"/>
                    <a:pt x="138" y="0"/>
                  </a:cubicBezTo>
                  <a:cubicBezTo>
                    <a:pt x="125" y="0"/>
                    <a:pt x="125" y="0"/>
                    <a:pt x="125" y="0"/>
                  </a:cubicBezTo>
                  <a:cubicBezTo>
                    <a:pt x="125" y="106"/>
                    <a:pt x="125" y="106"/>
                    <a:pt x="125" y="106"/>
                  </a:cubicBezTo>
                  <a:cubicBezTo>
                    <a:pt x="53" y="21"/>
                    <a:pt x="53" y="21"/>
                    <a:pt x="53" y="21"/>
                  </a:cubicBezTo>
                  <a:cubicBezTo>
                    <a:pt x="42" y="8"/>
                    <a:pt x="37" y="0"/>
                    <a:pt x="21" y="0"/>
                  </a:cubicBezTo>
                  <a:cubicBezTo>
                    <a:pt x="0" y="0"/>
                    <a:pt x="0" y="0"/>
                    <a:pt x="0" y="0"/>
                  </a:cubicBezTo>
                  <a:lnTo>
                    <a:pt x="0"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13"/>
            <p:cNvSpPr>
              <a:spLocks noEditPoints="1"/>
            </p:cNvSpPr>
            <p:nvPr userDrawn="1"/>
          </p:nvSpPr>
          <p:spPr bwMode="white">
            <a:xfrm>
              <a:off x="6861176" y="1758951"/>
              <a:ext cx="222250" cy="220663"/>
            </a:xfrm>
            <a:custGeom>
              <a:avLst/>
              <a:gdLst/>
              <a:ahLst/>
              <a:cxnLst>
                <a:cxn ang="0">
                  <a:pos x="72" y="143"/>
                </a:cxn>
                <a:cxn ang="0">
                  <a:pos x="144" y="69"/>
                </a:cxn>
                <a:cxn ang="0">
                  <a:pos x="72" y="0"/>
                </a:cxn>
                <a:cxn ang="0">
                  <a:pos x="0" y="75"/>
                </a:cxn>
                <a:cxn ang="0">
                  <a:pos x="72" y="143"/>
                </a:cxn>
                <a:cxn ang="0">
                  <a:pos x="72" y="118"/>
                </a:cxn>
                <a:cxn ang="0">
                  <a:pos x="50" y="71"/>
                </a:cxn>
                <a:cxn ang="0">
                  <a:pos x="72" y="25"/>
                </a:cxn>
                <a:cxn ang="0">
                  <a:pos x="93" y="73"/>
                </a:cxn>
                <a:cxn ang="0">
                  <a:pos x="72" y="118"/>
                </a:cxn>
              </a:cxnLst>
              <a:rect l="0" t="0" r="r" b="b"/>
              <a:pathLst>
                <a:path w="144" h="143">
                  <a:moveTo>
                    <a:pt x="72" y="143"/>
                  </a:moveTo>
                  <a:cubicBezTo>
                    <a:pt x="111" y="143"/>
                    <a:pt x="144" y="115"/>
                    <a:pt x="144" y="69"/>
                  </a:cubicBezTo>
                  <a:cubicBezTo>
                    <a:pt x="144" y="29"/>
                    <a:pt x="112" y="0"/>
                    <a:pt x="72" y="0"/>
                  </a:cubicBezTo>
                  <a:cubicBezTo>
                    <a:pt x="33" y="0"/>
                    <a:pt x="0" y="29"/>
                    <a:pt x="0" y="75"/>
                  </a:cubicBezTo>
                  <a:cubicBezTo>
                    <a:pt x="0" y="116"/>
                    <a:pt x="33" y="143"/>
                    <a:pt x="72" y="143"/>
                  </a:cubicBezTo>
                  <a:moveTo>
                    <a:pt x="72" y="118"/>
                  </a:moveTo>
                  <a:cubicBezTo>
                    <a:pt x="56" y="118"/>
                    <a:pt x="50" y="100"/>
                    <a:pt x="50" y="71"/>
                  </a:cubicBezTo>
                  <a:cubicBezTo>
                    <a:pt x="50" y="43"/>
                    <a:pt x="56" y="25"/>
                    <a:pt x="72" y="25"/>
                  </a:cubicBezTo>
                  <a:cubicBezTo>
                    <a:pt x="88" y="25"/>
                    <a:pt x="93" y="45"/>
                    <a:pt x="93" y="73"/>
                  </a:cubicBezTo>
                  <a:cubicBezTo>
                    <a:pt x="93" y="100"/>
                    <a:pt x="88" y="118"/>
                    <a:pt x="72"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14"/>
            <p:cNvSpPr>
              <a:spLocks noEditPoints="1"/>
            </p:cNvSpPr>
            <p:nvPr userDrawn="1"/>
          </p:nvSpPr>
          <p:spPr bwMode="white">
            <a:xfrm>
              <a:off x="7350126" y="1760538"/>
              <a:ext cx="206375" cy="219075"/>
            </a:xfrm>
            <a:custGeom>
              <a:avLst/>
              <a:gdLst/>
              <a:ahLst/>
              <a:cxnLst>
                <a:cxn ang="0">
                  <a:pos x="134" y="73"/>
                </a:cxn>
                <a:cxn ang="0">
                  <a:pos x="135" y="57"/>
                </a:cxn>
                <a:cxn ang="0">
                  <a:pos x="70" y="0"/>
                </a:cxn>
                <a:cxn ang="0">
                  <a:pos x="0" y="71"/>
                </a:cxn>
                <a:cxn ang="0">
                  <a:pos x="69" y="142"/>
                </a:cxn>
                <a:cxn ang="0">
                  <a:pos x="128" y="99"/>
                </a:cxn>
                <a:cxn ang="0">
                  <a:pos x="89" y="109"/>
                </a:cxn>
                <a:cxn ang="0">
                  <a:pos x="47" y="73"/>
                </a:cxn>
                <a:cxn ang="0">
                  <a:pos x="134" y="73"/>
                </a:cxn>
                <a:cxn ang="0">
                  <a:pos x="47" y="54"/>
                </a:cxn>
                <a:cxn ang="0">
                  <a:pos x="70" y="22"/>
                </a:cxn>
                <a:cxn ang="0">
                  <a:pos x="92" y="54"/>
                </a:cxn>
                <a:cxn ang="0">
                  <a:pos x="47" y="54"/>
                </a:cxn>
              </a:cxnLst>
              <a:rect l="0" t="0" r="r" b="b"/>
              <a:pathLst>
                <a:path w="135" h="142">
                  <a:moveTo>
                    <a:pt x="134" y="73"/>
                  </a:moveTo>
                  <a:cubicBezTo>
                    <a:pt x="135" y="68"/>
                    <a:pt x="135" y="62"/>
                    <a:pt x="135" y="57"/>
                  </a:cubicBezTo>
                  <a:cubicBezTo>
                    <a:pt x="135" y="25"/>
                    <a:pt x="111" y="0"/>
                    <a:pt x="70" y="0"/>
                  </a:cubicBezTo>
                  <a:cubicBezTo>
                    <a:pt x="30" y="0"/>
                    <a:pt x="0" y="28"/>
                    <a:pt x="0" y="71"/>
                  </a:cubicBezTo>
                  <a:cubicBezTo>
                    <a:pt x="0" y="113"/>
                    <a:pt x="26" y="142"/>
                    <a:pt x="69" y="142"/>
                  </a:cubicBezTo>
                  <a:cubicBezTo>
                    <a:pt x="111" y="142"/>
                    <a:pt x="127" y="120"/>
                    <a:pt x="128" y="99"/>
                  </a:cubicBezTo>
                  <a:cubicBezTo>
                    <a:pt x="118" y="105"/>
                    <a:pt x="104" y="109"/>
                    <a:pt x="89" y="109"/>
                  </a:cubicBezTo>
                  <a:cubicBezTo>
                    <a:pt x="65" y="109"/>
                    <a:pt x="50" y="95"/>
                    <a:pt x="47" y="73"/>
                  </a:cubicBezTo>
                  <a:lnTo>
                    <a:pt x="134" y="73"/>
                  </a:lnTo>
                  <a:close/>
                  <a:moveTo>
                    <a:pt x="47" y="54"/>
                  </a:moveTo>
                  <a:cubicBezTo>
                    <a:pt x="49" y="35"/>
                    <a:pt x="57" y="22"/>
                    <a:pt x="70" y="22"/>
                  </a:cubicBezTo>
                  <a:cubicBezTo>
                    <a:pt x="88" y="22"/>
                    <a:pt x="92" y="54"/>
                    <a:pt x="92" y="54"/>
                  </a:cubicBezTo>
                  <a:lnTo>
                    <a:pt x="47" y="5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15"/>
            <p:cNvSpPr>
              <a:spLocks noEditPoints="1"/>
            </p:cNvSpPr>
            <p:nvPr userDrawn="1"/>
          </p:nvSpPr>
          <p:spPr bwMode="white">
            <a:xfrm>
              <a:off x="7113588" y="1679576"/>
              <a:ext cx="211138" cy="295275"/>
            </a:xfrm>
            <a:custGeom>
              <a:avLst/>
              <a:gdLst/>
              <a:ahLst/>
              <a:cxnLst>
                <a:cxn ang="0">
                  <a:pos x="83" y="53"/>
                </a:cxn>
                <a:cxn ang="0">
                  <a:pos x="47" y="65"/>
                </a:cxn>
                <a:cxn ang="0">
                  <a:pos x="47" y="28"/>
                </a:cxn>
                <a:cxn ang="0">
                  <a:pos x="18" y="0"/>
                </a:cxn>
                <a:cxn ang="0">
                  <a:pos x="0" y="0"/>
                </a:cxn>
                <a:cxn ang="0">
                  <a:pos x="0" y="191"/>
                </a:cxn>
                <a:cxn ang="0">
                  <a:pos x="55" y="191"/>
                </a:cxn>
                <a:cxn ang="0">
                  <a:pos x="137" y="112"/>
                </a:cxn>
                <a:cxn ang="0">
                  <a:pos x="83" y="53"/>
                </a:cxn>
                <a:cxn ang="0">
                  <a:pos x="54" y="168"/>
                </a:cxn>
                <a:cxn ang="0">
                  <a:pos x="47" y="168"/>
                </a:cxn>
                <a:cxn ang="0">
                  <a:pos x="47" y="80"/>
                </a:cxn>
                <a:cxn ang="0">
                  <a:pos x="57" y="80"/>
                </a:cxn>
                <a:cxn ang="0">
                  <a:pos x="88" y="118"/>
                </a:cxn>
                <a:cxn ang="0">
                  <a:pos x="54" y="168"/>
                </a:cxn>
              </a:cxnLst>
              <a:rect l="0" t="0" r="r" b="b"/>
              <a:pathLst>
                <a:path w="137" h="191">
                  <a:moveTo>
                    <a:pt x="83" y="53"/>
                  </a:moveTo>
                  <a:cubicBezTo>
                    <a:pt x="67" y="53"/>
                    <a:pt x="53" y="59"/>
                    <a:pt x="47" y="65"/>
                  </a:cubicBezTo>
                  <a:cubicBezTo>
                    <a:pt x="47" y="28"/>
                    <a:pt x="47" y="28"/>
                    <a:pt x="47" y="28"/>
                  </a:cubicBezTo>
                  <a:cubicBezTo>
                    <a:pt x="47" y="11"/>
                    <a:pt x="35" y="0"/>
                    <a:pt x="18" y="0"/>
                  </a:cubicBezTo>
                  <a:cubicBezTo>
                    <a:pt x="0" y="0"/>
                    <a:pt x="0" y="0"/>
                    <a:pt x="0" y="0"/>
                  </a:cubicBezTo>
                  <a:cubicBezTo>
                    <a:pt x="0" y="191"/>
                    <a:pt x="0" y="191"/>
                    <a:pt x="0" y="191"/>
                  </a:cubicBezTo>
                  <a:cubicBezTo>
                    <a:pt x="55" y="191"/>
                    <a:pt x="55" y="191"/>
                    <a:pt x="55" y="191"/>
                  </a:cubicBezTo>
                  <a:cubicBezTo>
                    <a:pt x="107" y="191"/>
                    <a:pt x="137" y="163"/>
                    <a:pt x="137" y="112"/>
                  </a:cubicBezTo>
                  <a:cubicBezTo>
                    <a:pt x="137" y="78"/>
                    <a:pt x="113" y="53"/>
                    <a:pt x="83" y="53"/>
                  </a:cubicBezTo>
                  <a:moveTo>
                    <a:pt x="54" y="168"/>
                  </a:moveTo>
                  <a:cubicBezTo>
                    <a:pt x="47" y="168"/>
                    <a:pt x="47" y="168"/>
                    <a:pt x="47" y="168"/>
                  </a:cubicBezTo>
                  <a:cubicBezTo>
                    <a:pt x="47" y="80"/>
                    <a:pt x="47" y="80"/>
                    <a:pt x="47" y="80"/>
                  </a:cubicBezTo>
                  <a:cubicBezTo>
                    <a:pt x="50" y="80"/>
                    <a:pt x="52" y="80"/>
                    <a:pt x="57" y="80"/>
                  </a:cubicBezTo>
                  <a:cubicBezTo>
                    <a:pt x="75" y="80"/>
                    <a:pt x="88" y="96"/>
                    <a:pt x="88" y="118"/>
                  </a:cubicBezTo>
                  <a:cubicBezTo>
                    <a:pt x="88" y="151"/>
                    <a:pt x="76" y="168"/>
                    <a:pt x="54" y="1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16"/>
            <p:cNvSpPr>
              <a:spLocks/>
            </p:cNvSpPr>
            <p:nvPr userDrawn="1"/>
          </p:nvSpPr>
          <p:spPr bwMode="white">
            <a:xfrm>
              <a:off x="7588251" y="1679576"/>
              <a:ext cx="69850" cy="295275"/>
            </a:xfrm>
            <a:custGeom>
              <a:avLst/>
              <a:gdLst/>
              <a:ahLst/>
              <a:cxnLst>
                <a:cxn ang="0">
                  <a:pos x="0" y="191"/>
                </a:cxn>
                <a:cxn ang="0">
                  <a:pos x="46" y="191"/>
                </a:cxn>
                <a:cxn ang="0">
                  <a:pos x="46" y="28"/>
                </a:cxn>
                <a:cxn ang="0">
                  <a:pos x="17" y="0"/>
                </a:cxn>
                <a:cxn ang="0">
                  <a:pos x="0" y="0"/>
                </a:cxn>
                <a:cxn ang="0">
                  <a:pos x="0" y="191"/>
                </a:cxn>
              </a:cxnLst>
              <a:rect l="0" t="0" r="r" b="b"/>
              <a:pathLst>
                <a:path w="46" h="191">
                  <a:moveTo>
                    <a:pt x="0" y="191"/>
                  </a:moveTo>
                  <a:cubicBezTo>
                    <a:pt x="46" y="191"/>
                    <a:pt x="46" y="191"/>
                    <a:pt x="46" y="191"/>
                  </a:cubicBezTo>
                  <a:cubicBezTo>
                    <a:pt x="46" y="28"/>
                    <a:pt x="46" y="28"/>
                    <a:pt x="46" y="28"/>
                  </a:cubicBezTo>
                  <a:cubicBezTo>
                    <a:pt x="46"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53" name="Title 52"/>
          <p:cNvSpPr>
            <a:spLocks noGrp="1"/>
          </p:cNvSpPr>
          <p:nvPr>
            <p:ph type="title"/>
          </p:nvPr>
        </p:nvSpPr>
        <p:spPr bwMode="white"/>
        <p:txBody>
          <a:bodyPr/>
          <a:lstStyle>
            <a:lvl1pPr>
              <a:defRPr>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4904707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Graph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t>Sustainability | Planet Possible</a:t>
            </a:r>
            <a:endParaRPr lang="nl-NL" dirty="0"/>
          </a:p>
        </p:txBody>
      </p:sp>
      <p:sp>
        <p:nvSpPr>
          <p:cNvPr id="14" name="Chart Placeholder 13"/>
          <p:cNvSpPr>
            <a:spLocks noGrp="1"/>
          </p:cNvSpPr>
          <p:nvPr>
            <p:ph type="chart" sz="quarter" idx="12"/>
          </p:nvPr>
        </p:nvSpPr>
        <p:spPr>
          <a:xfrm>
            <a:off x="360000" y="2067610"/>
            <a:ext cx="2721600" cy="4141103"/>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2" name="Text Placeholder 21"/>
          <p:cNvSpPr>
            <a:spLocks noGrp="1"/>
          </p:cNvSpPr>
          <p:nvPr>
            <p:ph type="body" sz="quarter" idx="14" hasCustomPrompt="1"/>
          </p:nvPr>
        </p:nvSpPr>
        <p:spPr>
          <a:xfrm>
            <a:off x="360000" y="1602317"/>
            <a:ext cx="27216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0" name="Chart Placeholder 13"/>
          <p:cNvSpPr>
            <a:spLocks noGrp="1"/>
          </p:cNvSpPr>
          <p:nvPr>
            <p:ph type="chart" sz="quarter" idx="15"/>
          </p:nvPr>
        </p:nvSpPr>
        <p:spPr>
          <a:xfrm>
            <a:off x="3224091" y="2067610"/>
            <a:ext cx="2721600" cy="4141103"/>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1" name="Text Placeholder 21"/>
          <p:cNvSpPr>
            <a:spLocks noGrp="1"/>
          </p:cNvSpPr>
          <p:nvPr>
            <p:ph type="body" sz="quarter" idx="16" hasCustomPrompt="1"/>
          </p:nvPr>
        </p:nvSpPr>
        <p:spPr>
          <a:xfrm>
            <a:off x="3224091" y="1602317"/>
            <a:ext cx="27216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4" name="Chart Placeholder 13"/>
          <p:cNvSpPr>
            <a:spLocks noGrp="1"/>
          </p:cNvSpPr>
          <p:nvPr>
            <p:ph type="chart" sz="quarter" idx="17"/>
          </p:nvPr>
        </p:nvSpPr>
        <p:spPr>
          <a:xfrm>
            <a:off x="6088182" y="2067610"/>
            <a:ext cx="2721600" cy="4141103"/>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25" name="Text Placeholder 21"/>
          <p:cNvSpPr>
            <a:spLocks noGrp="1"/>
          </p:cNvSpPr>
          <p:nvPr>
            <p:ph type="body" sz="quarter" idx="18" hasCustomPrompt="1"/>
          </p:nvPr>
        </p:nvSpPr>
        <p:spPr>
          <a:xfrm>
            <a:off x="6088182" y="1602317"/>
            <a:ext cx="27216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3" name="Title 1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1752633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63685986"/>
      </p:ext>
    </p:extLst>
  </p:cSld>
  <p:clrMapOvr>
    <a:masterClrMapping/>
  </p:clrMapOvr>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End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4" name="Rectangle 133"/>
          <p:cNvSpPr/>
          <p:nvPr userDrawn="1"/>
        </p:nvSpPr>
        <p:spPr bwMode="white">
          <a:xfrm>
            <a:off x="0" y="0"/>
            <a:ext cx="9144000" cy="2820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136" name="Group 135"/>
          <p:cNvGrpSpPr>
            <a:grpSpLocks noChangeAspect="1"/>
          </p:cNvGrpSpPr>
          <p:nvPr userDrawn="1"/>
        </p:nvGrpSpPr>
        <p:grpSpPr bwMode="black">
          <a:xfrm>
            <a:off x="5619751" y="1581490"/>
            <a:ext cx="3228853" cy="604800"/>
            <a:chOff x="1427163" y="-1920875"/>
            <a:chExt cx="7881938" cy="1476375"/>
          </a:xfrm>
        </p:grpSpPr>
        <p:sp>
          <p:nvSpPr>
            <p:cNvPr id="137" name="AutoShape 21"/>
            <p:cNvSpPr>
              <a:spLocks noChangeAspect="1" noChangeArrowheads="1" noTextEdit="1"/>
            </p:cNvSpPr>
            <p:nvPr/>
          </p:nvSpPr>
          <p:spPr bwMode="black">
            <a:xfrm>
              <a:off x="1427163" y="-1917700"/>
              <a:ext cx="7874000" cy="1473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8" name="Freeform 23"/>
            <p:cNvSpPr>
              <a:spLocks noEditPoints="1"/>
            </p:cNvSpPr>
            <p:nvPr/>
          </p:nvSpPr>
          <p:spPr bwMode="black">
            <a:xfrm>
              <a:off x="5854701" y="-1920875"/>
              <a:ext cx="3454400" cy="1473200"/>
            </a:xfrm>
            <a:custGeom>
              <a:avLst/>
              <a:gdLst/>
              <a:ahLst/>
              <a:cxnLst>
                <a:cxn ang="0">
                  <a:pos x="898" y="12"/>
                </a:cxn>
                <a:cxn ang="0">
                  <a:pos x="882" y="34"/>
                </a:cxn>
                <a:cxn ang="0">
                  <a:pos x="865" y="65"/>
                </a:cxn>
                <a:cxn ang="0">
                  <a:pos x="872" y="23"/>
                </a:cxn>
                <a:cxn ang="0">
                  <a:pos x="869" y="1"/>
                </a:cxn>
                <a:cxn ang="0">
                  <a:pos x="857" y="38"/>
                </a:cxn>
                <a:cxn ang="0">
                  <a:pos x="848" y="76"/>
                </a:cxn>
                <a:cxn ang="0">
                  <a:pos x="845" y="17"/>
                </a:cxn>
                <a:cxn ang="0">
                  <a:pos x="833" y="31"/>
                </a:cxn>
                <a:cxn ang="0">
                  <a:pos x="834" y="63"/>
                </a:cxn>
                <a:cxn ang="0">
                  <a:pos x="832" y="59"/>
                </a:cxn>
                <a:cxn ang="0">
                  <a:pos x="818" y="33"/>
                </a:cxn>
                <a:cxn ang="0">
                  <a:pos x="819" y="69"/>
                </a:cxn>
                <a:cxn ang="0">
                  <a:pos x="798" y="105"/>
                </a:cxn>
                <a:cxn ang="0">
                  <a:pos x="750" y="107"/>
                </a:cxn>
                <a:cxn ang="0">
                  <a:pos x="633" y="184"/>
                </a:cxn>
                <a:cxn ang="0">
                  <a:pos x="496" y="256"/>
                </a:cxn>
                <a:cxn ang="0">
                  <a:pos x="536" y="219"/>
                </a:cxn>
                <a:cxn ang="0">
                  <a:pos x="322" y="389"/>
                </a:cxn>
                <a:cxn ang="0">
                  <a:pos x="423" y="393"/>
                </a:cxn>
                <a:cxn ang="0">
                  <a:pos x="418" y="346"/>
                </a:cxn>
                <a:cxn ang="0">
                  <a:pos x="645" y="268"/>
                </a:cxn>
                <a:cxn ang="0">
                  <a:pos x="766" y="146"/>
                </a:cxn>
                <a:cxn ang="0">
                  <a:pos x="830" y="108"/>
                </a:cxn>
                <a:cxn ang="0">
                  <a:pos x="853" y="91"/>
                </a:cxn>
                <a:cxn ang="0">
                  <a:pos x="884" y="56"/>
                </a:cxn>
                <a:cxn ang="0">
                  <a:pos x="915" y="9"/>
                </a:cxn>
                <a:cxn ang="0">
                  <a:pos x="417" y="125"/>
                </a:cxn>
                <a:cxn ang="0">
                  <a:pos x="425" y="117"/>
                </a:cxn>
                <a:cxn ang="0">
                  <a:pos x="401" y="109"/>
                </a:cxn>
                <a:cxn ang="0">
                  <a:pos x="417" y="125"/>
                </a:cxn>
                <a:cxn ang="0">
                  <a:pos x="356" y="110"/>
                </a:cxn>
                <a:cxn ang="0">
                  <a:pos x="355" y="147"/>
                </a:cxn>
                <a:cxn ang="0">
                  <a:pos x="351" y="135"/>
                </a:cxn>
                <a:cxn ang="0">
                  <a:pos x="335" y="119"/>
                </a:cxn>
                <a:cxn ang="0">
                  <a:pos x="435" y="213"/>
                </a:cxn>
                <a:cxn ang="0">
                  <a:pos x="361" y="234"/>
                </a:cxn>
                <a:cxn ang="0">
                  <a:pos x="369" y="209"/>
                </a:cxn>
                <a:cxn ang="0">
                  <a:pos x="372" y="183"/>
                </a:cxn>
                <a:cxn ang="0">
                  <a:pos x="392" y="172"/>
                </a:cxn>
                <a:cxn ang="0">
                  <a:pos x="377" y="163"/>
                </a:cxn>
                <a:cxn ang="0">
                  <a:pos x="400" y="164"/>
                </a:cxn>
                <a:cxn ang="0">
                  <a:pos x="388" y="153"/>
                </a:cxn>
                <a:cxn ang="0">
                  <a:pos x="396" y="139"/>
                </a:cxn>
                <a:cxn ang="0">
                  <a:pos x="369" y="88"/>
                </a:cxn>
                <a:cxn ang="0">
                  <a:pos x="319" y="39"/>
                </a:cxn>
                <a:cxn ang="0">
                  <a:pos x="275" y="91"/>
                </a:cxn>
                <a:cxn ang="0">
                  <a:pos x="288" y="98"/>
                </a:cxn>
                <a:cxn ang="0">
                  <a:pos x="293" y="147"/>
                </a:cxn>
                <a:cxn ang="0">
                  <a:pos x="292" y="276"/>
                </a:cxn>
                <a:cxn ang="0">
                  <a:pos x="278" y="272"/>
                </a:cxn>
                <a:cxn ang="0">
                  <a:pos x="248" y="289"/>
                </a:cxn>
                <a:cxn ang="0">
                  <a:pos x="186" y="332"/>
                </a:cxn>
                <a:cxn ang="0">
                  <a:pos x="119" y="365"/>
                </a:cxn>
                <a:cxn ang="0">
                  <a:pos x="267" y="393"/>
                </a:cxn>
                <a:cxn ang="0">
                  <a:pos x="756" y="99"/>
                </a:cxn>
                <a:cxn ang="0">
                  <a:pos x="805" y="78"/>
                </a:cxn>
                <a:cxn ang="0">
                  <a:pos x="791" y="68"/>
                </a:cxn>
                <a:cxn ang="0">
                  <a:pos x="807" y="34"/>
                </a:cxn>
                <a:cxn ang="0">
                  <a:pos x="783" y="45"/>
                </a:cxn>
                <a:cxn ang="0">
                  <a:pos x="754" y="98"/>
                </a:cxn>
              </a:cxnLst>
              <a:rect l="0" t="0" r="r" b="b"/>
              <a:pathLst>
                <a:path w="921" h="393">
                  <a:moveTo>
                    <a:pt x="910" y="2"/>
                  </a:moveTo>
                  <a:cubicBezTo>
                    <a:pt x="906" y="3"/>
                    <a:pt x="902" y="6"/>
                    <a:pt x="898" y="12"/>
                  </a:cubicBezTo>
                  <a:cubicBezTo>
                    <a:pt x="896" y="14"/>
                    <a:pt x="892" y="21"/>
                    <a:pt x="890" y="26"/>
                  </a:cubicBezTo>
                  <a:cubicBezTo>
                    <a:pt x="886" y="29"/>
                    <a:pt x="885" y="31"/>
                    <a:pt x="882" y="34"/>
                  </a:cubicBezTo>
                  <a:cubicBezTo>
                    <a:pt x="879" y="37"/>
                    <a:pt x="875" y="42"/>
                    <a:pt x="874" y="43"/>
                  </a:cubicBezTo>
                  <a:cubicBezTo>
                    <a:pt x="872" y="50"/>
                    <a:pt x="865" y="65"/>
                    <a:pt x="865" y="65"/>
                  </a:cubicBezTo>
                  <a:cubicBezTo>
                    <a:pt x="866" y="58"/>
                    <a:pt x="872" y="41"/>
                    <a:pt x="873" y="37"/>
                  </a:cubicBezTo>
                  <a:cubicBezTo>
                    <a:pt x="874" y="33"/>
                    <a:pt x="872" y="27"/>
                    <a:pt x="872" y="23"/>
                  </a:cubicBezTo>
                  <a:cubicBezTo>
                    <a:pt x="871" y="19"/>
                    <a:pt x="871" y="15"/>
                    <a:pt x="871" y="12"/>
                  </a:cubicBezTo>
                  <a:cubicBezTo>
                    <a:pt x="871" y="10"/>
                    <a:pt x="873" y="0"/>
                    <a:pt x="869" y="1"/>
                  </a:cubicBezTo>
                  <a:cubicBezTo>
                    <a:pt x="866" y="1"/>
                    <a:pt x="860" y="3"/>
                    <a:pt x="858" y="12"/>
                  </a:cubicBezTo>
                  <a:cubicBezTo>
                    <a:pt x="857" y="18"/>
                    <a:pt x="858" y="27"/>
                    <a:pt x="857" y="38"/>
                  </a:cubicBezTo>
                  <a:cubicBezTo>
                    <a:pt x="857" y="40"/>
                    <a:pt x="855" y="43"/>
                    <a:pt x="854" y="50"/>
                  </a:cubicBezTo>
                  <a:cubicBezTo>
                    <a:pt x="852" y="57"/>
                    <a:pt x="850" y="68"/>
                    <a:pt x="848" y="76"/>
                  </a:cubicBezTo>
                  <a:cubicBezTo>
                    <a:pt x="848" y="73"/>
                    <a:pt x="851" y="56"/>
                    <a:pt x="851" y="49"/>
                  </a:cubicBezTo>
                  <a:cubicBezTo>
                    <a:pt x="852" y="42"/>
                    <a:pt x="846" y="20"/>
                    <a:pt x="845" y="17"/>
                  </a:cubicBezTo>
                  <a:cubicBezTo>
                    <a:pt x="845" y="14"/>
                    <a:pt x="844" y="13"/>
                    <a:pt x="842" y="13"/>
                  </a:cubicBezTo>
                  <a:cubicBezTo>
                    <a:pt x="837" y="12"/>
                    <a:pt x="832" y="20"/>
                    <a:pt x="833" y="31"/>
                  </a:cubicBezTo>
                  <a:cubicBezTo>
                    <a:pt x="834" y="34"/>
                    <a:pt x="838" y="44"/>
                    <a:pt x="838" y="49"/>
                  </a:cubicBezTo>
                  <a:cubicBezTo>
                    <a:pt x="837" y="54"/>
                    <a:pt x="835" y="60"/>
                    <a:pt x="834" y="63"/>
                  </a:cubicBezTo>
                  <a:cubicBezTo>
                    <a:pt x="834" y="70"/>
                    <a:pt x="833" y="80"/>
                    <a:pt x="832" y="85"/>
                  </a:cubicBezTo>
                  <a:cubicBezTo>
                    <a:pt x="833" y="81"/>
                    <a:pt x="832" y="62"/>
                    <a:pt x="832" y="59"/>
                  </a:cubicBezTo>
                  <a:cubicBezTo>
                    <a:pt x="831" y="56"/>
                    <a:pt x="826" y="43"/>
                    <a:pt x="823" y="35"/>
                  </a:cubicBezTo>
                  <a:cubicBezTo>
                    <a:pt x="822" y="32"/>
                    <a:pt x="820" y="32"/>
                    <a:pt x="818" y="33"/>
                  </a:cubicBezTo>
                  <a:cubicBezTo>
                    <a:pt x="812" y="36"/>
                    <a:pt x="812" y="47"/>
                    <a:pt x="813" y="52"/>
                  </a:cubicBezTo>
                  <a:cubicBezTo>
                    <a:pt x="814" y="54"/>
                    <a:pt x="817" y="62"/>
                    <a:pt x="819" y="69"/>
                  </a:cubicBezTo>
                  <a:cubicBezTo>
                    <a:pt x="815" y="100"/>
                    <a:pt x="808" y="102"/>
                    <a:pt x="808" y="102"/>
                  </a:cubicBezTo>
                  <a:cubicBezTo>
                    <a:pt x="808" y="102"/>
                    <a:pt x="806" y="104"/>
                    <a:pt x="798" y="105"/>
                  </a:cubicBezTo>
                  <a:cubicBezTo>
                    <a:pt x="784" y="108"/>
                    <a:pt x="759" y="114"/>
                    <a:pt x="752" y="107"/>
                  </a:cubicBezTo>
                  <a:cubicBezTo>
                    <a:pt x="752" y="107"/>
                    <a:pt x="751" y="106"/>
                    <a:pt x="750" y="107"/>
                  </a:cubicBezTo>
                  <a:cubicBezTo>
                    <a:pt x="748" y="108"/>
                    <a:pt x="730" y="124"/>
                    <a:pt x="719" y="132"/>
                  </a:cubicBezTo>
                  <a:cubicBezTo>
                    <a:pt x="684" y="158"/>
                    <a:pt x="661" y="165"/>
                    <a:pt x="633" y="184"/>
                  </a:cubicBezTo>
                  <a:cubicBezTo>
                    <a:pt x="602" y="234"/>
                    <a:pt x="572" y="250"/>
                    <a:pt x="533" y="261"/>
                  </a:cubicBezTo>
                  <a:cubicBezTo>
                    <a:pt x="516" y="266"/>
                    <a:pt x="500" y="265"/>
                    <a:pt x="496" y="256"/>
                  </a:cubicBezTo>
                  <a:cubicBezTo>
                    <a:pt x="489" y="235"/>
                    <a:pt x="517" y="224"/>
                    <a:pt x="536" y="221"/>
                  </a:cubicBezTo>
                  <a:cubicBezTo>
                    <a:pt x="537" y="221"/>
                    <a:pt x="537" y="219"/>
                    <a:pt x="536" y="219"/>
                  </a:cubicBezTo>
                  <a:cubicBezTo>
                    <a:pt x="527" y="214"/>
                    <a:pt x="516" y="211"/>
                    <a:pt x="503" y="211"/>
                  </a:cubicBezTo>
                  <a:cubicBezTo>
                    <a:pt x="405" y="209"/>
                    <a:pt x="313" y="326"/>
                    <a:pt x="322" y="389"/>
                  </a:cubicBezTo>
                  <a:cubicBezTo>
                    <a:pt x="322" y="390"/>
                    <a:pt x="322" y="392"/>
                    <a:pt x="322" y="393"/>
                  </a:cubicBezTo>
                  <a:cubicBezTo>
                    <a:pt x="423" y="393"/>
                    <a:pt x="423" y="393"/>
                    <a:pt x="423" y="393"/>
                  </a:cubicBezTo>
                  <a:cubicBezTo>
                    <a:pt x="437" y="380"/>
                    <a:pt x="452" y="363"/>
                    <a:pt x="467" y="342"/>
                  </a:cubicBezTo>
                  <a:cubicBezTo>
                    <a:pt x="467" y="342"/>
                    <a:pt x="440" y="347"/>
                    <a:pt x="418" y="346"/>
                  </a:cubicBezTo>
                  <a:cubicBezTo>
                    <a:pt x="418" y="346"/>
                    <a:pt x="448" y="340"/>
                    <a:pt x="491" y="311"/>
                  </a:cubicBezTo>
                  <a:cubicBezTo>
                    <a:pt x="562" y="329"/>
                    <a:pt x="626" y="237"/>
                    <a:pt x="645" y="268"/>
                  </a:cubicBezTo>
                  <a:cubicBezTo>
                    <a:pt x="645" y="269"/>
                    <a:pt x="647" y="268"/>
                    <a:pt x="647" y="268"/>
                  </a:cubicBezTo>
                  <a:cubicBezTo>
                    <a:pt x="704" y="229"/>
                    <a:pt x="726" y="180"/>
                    <a:pt x="766" y="146"/>
                  </a:cubicBezTo>
                  <a:cubicBezTo>
                    <a:pt x="784" y="131"/>
                    <a:pt x="787" y="125"/>
                    <a:pt x="818" y="117"/>
                  </a:cubicBezTo>
                  <a:cubicBezTo>
                    <a:pt x="827" y="114"/>
                    <a:pt x="827" y="111"/>
                    <a:pt x="830" y="108"/>
                  </a:cubicBezTo>
                  <a:cubicBezTo>
                    <a:pt x="834" y="103"/>
                    <a:pt x="840" y="107"/>
                    <a:pt x="844" y="100"/>
                  </a:cubicBezTo>
                  <a:cubicBezTo>
                    <a:pt x="846" y="97"/>
                    <a:pt x="844" y="92"/>
                    <a:pt x="853" y="91"/>
                  </a:cubicBezTo>
                  <a:cubicBezTo>
                    <a:pt x="861" y="89"/>
                    <a:pt x="862" y="81"/>
                    <a:pt x="866" y="77"/>
                  </a:cubicBezTo>
                  <a:cubicBezTo>
                    <a:pt x="876" y="65"/>
                    <a:pt x="875" y="66"/>
                    <a:pt x="884" y="56"/>
                  </a:cubicBezTo>
                  <a:cubicBezTo>
                    <a:pt x="888" y="52"/>
                    <a:pt x="901" y="35"/>
                    <a:pt x="903" y="33"/>
                  </a:cubicBezTo>
                  <a:cubicBezTo>
                    <a:pt x="905" y="29"/>
                    <a:pt x="909" y="16"/>
                    <a:pt x="915" y="9"/>
                  </a:cubicBezTo>
                  <a:cubicBezTo>
                    <a:pt x="921" y="3"/>
                    <a:pt x="916" y="0"/>
                    <a:pt x="910" y="2"/>
                  </a:cubicBezTo>
                  <a:close/>
                  <a:moveTo>
                    <a:pt x="417" y="125"/>
                  </a:moveTo>
                  <a:cubicBezTo>
                    <a:pt x="418" y="125"/>
                    <a:pt x="419" y="125"/>
                    <a:pt x="420" y="124"/>
                  </a:cubicBezTo>
                  <a:cubicBezTo>
                    <a:pt x="422" y="122"/>
                    <a:pt x="425" y="119"/>
                    <a:pt x="425" y="117"/>
                  </a:cubicBezTo>
                  <a:cubicBezTo>
                    <a:pt x="425" y="113"/>
                    <a:pt x="419" y="107"/>
                    <a:pt x="409" y="107"/>
                  </a:cubicBezTo>
                  <a:cubicBezTo>
                    <a:pt x="405" y="106"/>
                    <a:pt x="404" y="107"/>
                    <a:pt x="401" y="109"/>
                  </a:cubicBezTo>
                  <a:cubicBezTo>
                    <a:pt x="398" y="113"/>
                    <a:pt x="401" y="121"/>
                    <a:pt x="402" y="123"/>
                  </a:cubicBezTo>
                  <a:cubicBezTo>
                    <a:pt x="410" y="123"/>
                    <a:pt x="415" y="125"/>
                    <a:pt x="417" y="125"/>
                  </a:cubicBezTo>
                  <a:close/>
                  <a:moveTo>
                    <a:pt x="343" y="106"/>
                  </a:moveTo>
                  <a:cubicBezTo>
                    <a:pt x="343" y="106"/>
                    <a:pt x="347" y="110"/>
                    <a:pt x="356" y="110"/>
                  </a:cubicBezTo>
                  <a:cubicBezTo>
                    <a:pt x="366" y="110"/>
                    <a:pt x="370" y="112"/>
                    <a:pt x="372" y="115"/>
                  </a:cubicBezTo>
                  <a:cubicBezTo>
                    <a:pt x="372" y="134"/>
                    <a:pt x="362" y="147"/>
                    <a:pt x="355" y="147"/>
                  </a:cubicBezTo>
                  <a:cubicBezTo>
                    <a:pt x="353" y="147"/>
                    <a:pt x="352" y="146"/>
                    <a:pt x="353" y="145"/>
                  </a:cubicBezTo>
                  <a:cubicBezTo>
                    <a:pt x="353" y="142"/>
                    <a:pt x="353" y="138"/>
                    <a:pt x="351" y="135"/>
                  </a:cubicBezTo>
                  <a:cubicBezTo>
                    <a:pt x="348" y="131"/>
                    <a:pt x="346" y="128"/>
                    <a:pt x="339" y="125"/>
                  </a:cubicBezTo>
                  <a:cubicBezTo>
                    <a:pt x="338" y="124"/>
                    <a:pt x="335" y="123"/>
                    <a:pt x="335" y="119"/>
                  </a:cubicBezTo>
                  <a:cubicBezTo>
                    <a:pt x="335" y="112"/>
                    <a:pt x="343" y="106"/>
                    <a:pt x="343" y="106"/>
                  </a:cubicBezTo>
                  <a:close/>
                  <a:moveTo>
                    <a:pt x="435" y="213"/>
                  </a:moveTo>
                  <a:cubicBezTo>
                    <a:pt x="437" y="212"/>
                    <a:pt x="437" y="211"/>
                    <a:pt x="435" y="211"/>
                  </a:cubicBezTo>
                  <a:cubicBezTo>
                    <a:pt x="410" y="214"/>
                    <a:pt x="385" y="223"/>
                    <a:pt x="361" y="234"/>
                  </a:cubicBezTo>
                  <a:cubicBezTo>
                    <a:pt x="360" y="232"/>
                    <a:pt x="360" y="231"/>
                    <a:pt x="360" y="227"/>
                  </a:cubicBezTo>
                  <a:cubicBezTo>
                    <a:pt x="360" y="220"/>
                    <a:pt x="361" y="209"/>
                    <a:pt x="369" y="209"/>
                  </a:cubicBezTo>
                  <a:cubicBezTo>
                    <a:pt x="387" y="209"/>
                    <a:pt x="397" y="199"/>
                    <a:pt x="397" y="199"/>
                  </a:cubicBezTo>
                  <a:cubicBezTo>
                    <a:pt x="397" y="199"/>
                    <a:pt x="370" y="195"/>
                    <a:pt x="372" y="183"/>
                  </a:cubicBezTo>
                  <a:cubicBezTo>
                    <a:pt x="373" y="180"/>
                    <a:pt x="375" y="178"/>
                    <a:pt x="378" y="179"/>
                  </a:cubicBezTo>
                  <a:cubicBezTo>
                    <a:pt x="388" y="181"/>
                    <a:pt x="392" y="172"/>
                    <a:pt x="392" y="172"/>
                  </a:cubicBezTo>
                  <a:cubicBezTo>
                    <a:pt x="392" y="172"/>
                    <a:pt x="382" y="170"/>
                    <a:pt x="378" y="167"/>
                  </a:cubicBezTo>
                  <a:cubicBezTo>
                    <a:pt x="377" y="166"/>
                    <a:pt x="376" y="165"/>
                    <a:pt x="377" y="163"/>
                  </a:cubicBezTo>
                  <a:cubicBezTo>
                    <a:pt x="379" y="162"/>
                    <a:pt x="381" y="160"/>
                    <a:pt x="384" y="161"/>
                  </a:cubicBezTo>
                  <a:cubicBezTo>
                    <a:pt x="392" y="163"/>
                    <a:pt x="397" y="164"/>
                    <a:pt x="400" y="164"/>
                  </a:cubicBezTo>
                  <a:cubicBezTo>
                    <a:pt x="402" y="164"/>
                    <a:pt x="403" y="162"/>
                    <a:pt x="401" y="162"/>
                  </a:cubicBezTo>
                  <a:cubicBezTo>
                    <a:pt x="398" y="160"/>
                    <a:pt x="394" y="156"/>
                    <a:pt x="388" y="153"/>
                  </a:cubicBezTo>
                  <a:cubicBezTo>
                    <a:pt x="397" y="148"/>
                    <a:pt x="403" y="140"/>
                    <a:pt x="403" y="140"/>
                  </a:cubicBezTo>
                  <a:cubicBezTo>
                    <a:pt x="403" y="140"/>
                    <a:pt x="400" y="141"/>
                    <a:pt x="396" y="139"/>
                  </a:cubicBezTo>
                  <a:cubicBezTo>
                    <a:pt x="390" y="136"/>
                    <a:pt x="390" y="109"/>
                    <a:pt x="386" y="103"/>
                  </a:cubicBezTo>
                  <a:cubicBezTo>
                    <a:pt x="382" y="96"/>
                    <a:pt x="374" y="90"/>
                    <a:pt x="369" y="88"/>
                  </a:cubicBezTo>
                  <a:cubicBezTo>
                    <a:pt x="362" y="85"/>
                    <a:pt x="356" y="84"/>
                    <a:pt x="353" y="81"/>
                  </a:cubicBezTo>
                  <a:cubicBezTo>
                    <a:pt x="347" y="75"/>
                    <a:pt x="357" y="39"/>
                    <a:pt x="319" y="39"/>
                  </a:cubicBezTo>
                  <a:cubicBezTo>
                    <a:pt x="295" y="39"/>
                    <a:pt x="279" y="58"/>
                    <a:pt x="275" y="77"/>
                  </a:cubicBezTo>
                  <a:cubicBezTo>
                    <a:pt x="274" y="84"/>
                    <a:pt x="275" y="91"/>
                    <a:pt x="275" y="91"/>
                  </a:cubicBezTo>
                  <a:cubicBezTo>
                    <a:pt x="275" y="91"/>
                    <a:pt x="295" y="87"/>
                    <a:pt x="302" y="107"/>
                  </a:cubicBezTo>
                  <a:cubicBezTo>
                    <a:pt x="296" y="101"/>
                    <a:pt x="290" y="98"/>
                    <a:pt x="288" y="98"/>
                  </a:cubicBezTo>
                  <a:cubicBezTo>
                    <a:pt x="281" y="97"/>
                    <a:pt x="276" y="101"/>
                    <a:pt x="275" y="108"/>
                  </a:cubicBezTo>
                  <a:cubicBezTo>
                    <a:pt x="271" y="128"/>
                    <a:pt x="291" y="145"/>
                    <a:pt x="293" y="147"/>
                  </a:cubicBezTo>
                  <a:cubicBezTo>
                    <a:pt x="289" y="187"/>
                    <a:pt x="307" y="212"/>
                    <a:pt x="308" y="244"/>
                  </a:cubicBezTo>
                  <a:cubicBezTo>
                    <a:pt x="309" y="265"/>
                    <a:pt x="295" y="274"/>
                    <a:pt x="292" y="276"/>
                  </a:cubicBezTo>
                  <a:cubicBezTo>
                    <a:pt x="275" y="293"/>
                    <a:pt x="271" y="300"/>
                    <a:pt x="266" y="314"/>
                  </a:cubicBezTo>
                  <a:cubicBezTo>
                    <a:pt x="266" y="303"/>
                    <a:pt x="269" y="289"/>
                    <a:pt x="278" y="272"/>
                  </a:cubicBezTo>
                  <a:cubicBezTo>
                    <a:pt x="279" y="271"/>
                    <a:pt x="279" y="270"/>
                    <a:pt x="277" y="271"/>
                  </a:cubicBezTo>
                  <a:cubicBezTo>
                    <a:pt x="269" y="275"/>
                    <a:pt x="254" y="284"/>
                    <a:pt x="248" y="289"/>
                  </a:cubicBezTo>
                  <a:cubicBezTo>
                    <a:pt x="242" y="296"/>
                    <a:pt x="235" y="302"/>
                    <a:pt x="229" y="309"/>
                  </a:cubicBezTo>
                  <a:cubicBezTo>
                    <a:pt x="220" y="312"/>
                    <a:pt x="205" y="318"/>
                    <a:pt x="186" y="332"/>
                  </a:cubicBezTo>
                  <a:cubicBezTo>
                    <a:pt x="170" y="343"/>
                    <a:pt x="160" y="364"/>
                    <a:pt x="160" y="364"/>
                  </a:cubicBezTo>
                  <a:cubicBezTo>
                    <a:pt x="160" y="364"/>
                    <a:pt x="143" y="363"/>
                    <a:pt x="119" y="365"/>
                  </a:cubicBezTo>
                  <a:cubicBezTo>
                    <a:pt x="67" y="369"/>
                    <a:pt x="0" y="393"/>
                    <a:pt x="0" y="393"/>
                  </a:cubicBezTo>
                  <a:cubicBezTo>
                    <a:pt x="267" y="393"/>
                    <a:pt x="267" y="393"/>
                    <a:pt x="267" y="393"/>
                  </a:cubicBezTo>
                  <a:cubicBezTo>
                    <a:pt x="272" y="323"/>
                    <a:pt x="364" y="236"/>
                    <a:pt x="435" y="213"/>
                  </a:cubicBezTo>
                  <a:close/>
                  <a:moveTo>
                    <a:pt x="756" y="99"/>
                  </a:moveTo>
                  <a:cubicBezTo>
                    <a:pt x="764" y="95"/>
                    <a:pt x="775" y="94"/>
                    <a:pt x="786" y="88"/>
                  </a:cubicBezTo>
                  <a:cubicBezTo>
                    <a:pt x="793" y="85"/>
                    <a:pt x="795" y="84"/>
                    <a:pt x="805" y="78"/>
                  </a:cubicBezTo>
                  <a:cubicBezTo>
                    <a:pt x="806" y="77"/>
                    <a:pt x="806" y="76"/>
                    <a:pt x="804" y="76"/>
                  </a:cubicBezTo>
                  <a:cubicBezTo>
                    <a:pt x="799" y="76"/>
                    <a:pt x="791" y="74"/>
                    <a:pt x="791" y="68"/>
                  </a:cubicBezTo>
                  <a:cubicBezTo>
                    <a:pt x="790" y="62"/>
                    <a:pt x="792" y="55"/>
                    <a:pt x="797" y="49"/>
                  </a:cubicBezTo>
                  <a:cubicBezTo>
                    <a:pt x="800" y="46"/>
                    <a:pt x="807" y="40"/>
                    <a:pt x="807" y="34"/>
                  </a:cubicBezTo>
                  <a:cubicBezTo>
                    <a:pt x="807" y="23"/>
                    <a:pt x="802" y="22"/>
                    <a:pt x="797" y="22"/>
                  </a:cubicBezTo>
                  <a:cubicBezTo>
                    <a:pt x="797" y="32"/>
                    <a:pt x="787" y="41"/>
                    <a:pt x="783" y="45"/>
                  </a:cubicBezTo>
                  <a:cubicBezTo>
                    <a:pt x="771" y="60"/>
                    <a:pt x="759" y="65"/>
                    <a:pt x="758" y="80"/>
                  </a:cubicBezTo>
                  <a:cubicBezTo>
                    <a:pt x="758" y="85"/>
                    <a:pt x="755" y="94"/>
                    <a:pt x="754" y="98"/>
                  </a:cubicBezTo>
                  <a:cubicBezTo>
                    <a:pt x="754" y="100"/>
                    <a:pt x="755" y="100"/>
                    <a:pt x="756" y="99"/>
                  </a:cubicBez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139" name="Group 33"/>
            <p:cNvGrpSpPr/>
            <p:nvPr/>
          </p:nvGrpSpPr>
          <p:grpSpPr bwMode="black">
            <a:xfrm>
              <a:off x="1430338" y="-1666875"/>
              <a:ext cx="4968876" cy="723900"/>
              <a:chOff x="1430338" y="-1666875"/>
              <a:chExt cx="4968876" cy="723900"/>
            </a:xfrm>
            <a:solidFill>
              <a:srgbClr val="005192"/>
            </a:solidFill>
          </p:grpSpPr>
          <p:sp>
            <p:nvSpPr>
              <p:cNvPr id="140"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1"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2"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3"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4"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5"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6"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7"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8"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9"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133" name="Title 1"/>
          <p:cNvSpPr>
            <a:spLocks noGrp="1"/>
          </p:cNvSpPr>
          <p:nvPr>
            <p:ph type="ctrTitle"/>
          </p:nvPr>
        </p:nvSpPr>
        <p:spPr>
          <a:xfrm>
            <a:off x="359999" y="360000"/>
            <a:ext cx="7298102" cy="1087800"/>
          </a:xfrm>
          <a:noFill/>
        </p:spPr>
        <p:txBody>
          <a:bodyPr wrap="square" lIns="0" tIns="0" rIns="0" bIns="0" rtlCol="0" anchor="t" anchorCtr="0">
            <a:noAutofit/>
          </a:bodyPr>
          <a:lstStyle>
            <a:lvl1pPr marL="0" algn="l" defTabSz="914400" rtl="0" eaLnBrk="1" latinLnBrk="0" hangingPunct="1">
              <a:lnSpc>
                <a:spcPts val="3000"/>
              </a:lnSpc>
              <a:spcBef>
                <a:spcPts val="0"/>
              </a:spcBef>
              <a:defRPr lang="en-GB" sz="3000" b="1" kern="0">
                <a:solidFill>
                  <a:schemeClr val="accent1"/>
                </a:solidFill>
                <a:latin typeface="+mj-lt"/>
                <a:ea typeface="+mn-ea"/>
                <a:cs typeface="+mn-cs"/>
              </a:defRPr>
            </a:lvl1pPr>
          </a:lstStyle>
          <a:p>
            <a:r>
              <a:rPr lang="en-US" smtClean="0"/>
              <a:t>Click to edit Master title style</a:t>
            </a:r>
            <a:endParaRPr lang="en-GB" dirty="0"/>
          </a:p>
        </p:txBody>
      </p:sp>
      <p:cxnSp>
        <p:nvCxnSpPr>
          <p:cNvPr id="135" name="Straight Connector 134"/>
          <p:cNvCxnSpPr/>
          <p:nvPr userDrawn="1"/>
        </p:nvCxnSpPr>
        <p:spPr bwMode="black">
          <a:xfrm>
            <a:off x="0" y="2182690"/>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031202"/>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and Graph">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2317"/>
            <a:ext cx="4140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hart Placeholder 13"/>
          <p:cNvSpPr>
            <a:spLocks noGrp="1"/>
          </p:cNvSpPr>
          <p:nvPr>
            <p:ph type="chart" sz="quarter" idx="13"/>
          </p:nvPr>
        </p:nvSpPr>
        <p:spPr>
          <a:xfrm>
            <a:off x="4644000" y="2067610"/>
            <a:ext cx="4140000" cy="4141103"/>
          </a:xfrm>
        </p:spPr>
        <p:txBody>
          <a:bodyPr/>
          <a:lstStyle>
            <a:lvl1pPr>
              <a:lnSpc>
                <a:spcPts val="1200"/>
              </a:lnSpc>
              <a:spcBef>
                <a:spcPts val="0"/>
              </a:spcBef>
              <a:defRPr sz="1200" b="0">
                <a:solidFill>
                  <a:schemeClr val="tx2"/>
                </a:solidFill>
              </a:defRPr>
            </a:lvl1pPr>
          </a:lstStyle>
          <a:p>
            <a:r>
              <a:rPr lang="en-US" smtClean="0"/>
              <a:t>Click icon to add chart</a:t>
            </a:r>
            <a:endParaRPr lang="en-US" dirty="0"/>
          </a:p>
        </p:txBody>
      </p:sp>
      <p:sp>
        <p:nvSpPr>
          <p:cNvPr id="13"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2" name="Title 1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239683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t>Sustainability | Planet Possible</a:t>
            </a:r>
            <a:endParaRPr lang="nl-NL" dirty="0"/>
          </a:p>
        </p:txBody>
      </p:sp>
      <p:sp>
        <p:nvSpPr>
          <p:cNvPr id="10"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2" name="Table Placeholder 11"/>
          <p:cNvSpPr>
            <a:spLocks noGrp="1"/>
          </p:cNvSpPr>
          <p:nvPr>
            <p:ph type="tbl" sz="quarter" idx="15"/>
          </p:nvPr>
        </p:nvSpPr>
        <p:spPr>
          <a:xfrm>
            <a:off x="360000" y="2067611"/>
            <a:ext cx="8424000" cy="4141102"/>
          </a:xfrm>
        </p:spPr>
        <p:txBody>
          <a:bodyPr/>
          <a:lstStyle>
            <a:lvl1pPr>
              <a:lnSpc>
                <a:spcPts val="1200"/>
              </a:lnSpc>
              <a:defRPr sz="1200" b="0"/>
            </a:lvl1pPr>
          </a:lstStyle>
          <a:p>
            <a:r>
              <a:rPr lang="en-US" smtClean="0"/>
              <a:t>Click icon to add table</a:t>
            </a:r>
            <a:endParaRPr lang="en-US" dirty="0"/>
          </a:p>
        </p:txBody>
      </p:sp>
    </p:spTree>
    <p:extLst>
      <p:ext uri="{BB962C8B-B14F-4D97-AF65-F5344CB8AC3E}">
        <p14:creationId xmlns:p14="http://schemas.microsoft.com/office/powerpoint/2010/main" val="350848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Table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t>Sustainability | Planet Possible</a:t>
            </a:r>
            <a:endParaRPr lang="nl-NL" dirty="0"/>
          </a:p>
        </p:txBody>
      </p:sp>
      <p:sp>
        <p:nvSpPr>
          <p:cNvPr id="22" name="Text Placeholder 21"/>
          <p:cNvSpPr>
            <a:spLocks noGrp="1"/>
          </p:cNvSpPr>
          <p:nvPr>
            <p:ph type="body" sz="quarter" idx="14" hasCustomPrompt="1"/>
          </p:nvPr>
        </p:nvSpPr>
        <p:spPr>
          <a:xfrm>
            <a:off x="360000" y="1602317"/>
            <a:ext cx="41400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8" name="Table Placeholder 11"/>
          <p:cNvSpPr>
            <a:spLocks noGrp="1"/>
          </p:cNvSpPr>
          <p:nvPr>
            <p:ph type="tbl" sz="quarter" idx="16"/>
          </p:nvPr>
        </p:nvSpPr>
        <p:spPr>
          <a:xfrm>
            <a:off x="360000" y="2067611"/>
            <a:ext cx="4140000" cy="4141102"/>
          </a:xfrm>
        </p:spPr>
        <p:txBody>
          <a:bodyPr/>
          <a:lstStyle>
            <a:lvl1pPr>
              <a:lnSpc>
                <a:spcPts val="1200"/>
              </a:lnSpc>
              <a:defRPr sz="1200" b="0"/>
            </a:lvl1pPr>
          </a:lstStyle>
          <a:p>
            <a:r>
              <a:rPr lang="en-US" smtClean="0"/>
              <a:t>Click icon to add table</a:t>
            </a:r>
            <a:endParaRPr lang="en-US" dirty="0"/>
          </a:p>
        </p:txBody>
      </p:sp>
      <p:sp>
        <p:nvSpPr>
          <p:cNvPr id="20" name="Table Placeholder 11"/>
          <p:cNvSpPr>
            <a:spLocks noGrp="1"/>
          </p:cNvSpPr>
          <p:nvPr>
            <p:ph type="tbl" sz="quarter" idx="17"/>
          </p:nvPr>
        </p:nvSpPr>
        <p:spPr>
          <a:xfrm>
            <a:off x="4644000" y="2067611"/>
            <a:ext cx="4140000" cy="4141102"/>
          </a:xfrm>
        </p:spPr>
        <p:txBody>
          <a:bodyPr/>
          <a:lstStyle>
            <a:lvl1pPr>
              <a:lnSpc>
                <a:spcPts val="1200"/>
              </a:lnSpc>
              <a:defRPr sz="1200" b="0"/>
            </a:lvl1pPr>
          </a:lstStyle>
          <a:p>
            <a:r>
              <a:rPr lang="en-US" smtClean="0"/>
              <a:t>Click icon to add table</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825418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2317"/>
            <a:ext cx="4140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4" name="Table Placeholder 11"/>
          <p:cNvSpPr>
            <a:spLocks noGrp="1"/>
          </p:cNvSpPr>
          <p:nvPr>
            <p:ph type="tbl" sz="quarter" idx="17"/>
          </p:nvPr>
        </p:nvSpPr>
        <p:spPr>
          <a:xfrm>
            <a:off x="4644000" y="2067611"/>
            <a:ext cx="4140000" cy="4141102"/>
          </a:xfrm>
        </p:spPr>
        <p:txBody>
          <a:bodyPr/>
          <a:lstStyle>
            <a:lvl1pPr>
              <a:lnSpc>
                <a:spcPts val="1200"/>
              </a:lnSpc>
              <a:defRPr sz="1200" b="0"/>
            </a:lvl1pPr>
          </a:lstStyle>
          <a:p>
            <a:r>
              <a:rPr lang="en-US" smtClean="0"/>
              <a:t>Click icon to add table</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39242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atrix">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t>Sustainability | Planet Possible</a:t>
            </a:r>
            <a:endParaRPr lang="nl-NL" dirty="0"/>
          </a:p>
        </p:txBody>
      </p:sp>
      <p:grpSp>
        <p:nvGrpSpPr>
          <p:cNvPr id="5" name="Group 69"/>
          <p:cNvGrpSpPr/>
          <p:nvPr userDrawn="1"/>
        </p:nvGrpSpPr>
        <p:grpSpPr>
          <a:xfrm>
            <a:off x="452334" y="1636711"/>
            <a:ext cx="8331667" cy="4554514"/>
            <a:chOff x="452333" y="1274889"/>
            <a:chExt cx="8331667" cy="3222290"/>
          </a:xfrm>
        </p:grpSpPr>
        <p:cxnSp>
          <p:nvCxnSpPr>
            <p:cNvPr id="8" name="Straight Arrow Connector 7"/>
            <p:cNvCxnSpPr/>
            <p:nvPr/>
          </p:nvCxnSpPr>
          <p:spPr>
            <a:xfrm>
              <a:off x="452333" y="4497179"/>
              <a:ext cx="8331667"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452333" y="1274894"/>
              <a:ext cx="0" cy="3222285"/>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28735" y="1274894"/>
              <a:ext cx="208390" cy="161583"/>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nvGrpSpPr>
            <p:cNvPr id="13" name="Group 62"/>
            <p:cNvGrpSpPr/>
            <p:nvPr/>
          </p:nvGrpSpPr>
          <p:grpSpPr>
            <a:xfrm>
              <a:off x="813530" y="1274889"/>
              <a:ext cx="7970470" cy="2993966"/>
              <a:chOff x="813530" y="1454889"/>
              <a:chExt cx="7970470" cy="2993966"/>
            </a:xfrm>
          </p:grpSpPr>
          <p:sp>
            <p:nvSpPr>
              <p:cNvPr id="16" name="Rectangle 499"/>
              <p:cNvSpPr>
                <a:spLocks noChangeArrowheads="1"/>
              </p:cNvSpPr>
              <p:nvPr/>
            </p:nvSpPr>
            <p:spPr bwMode="auto">
              <a:xfrm>
                <a:off x="813530" y="1454889"/>
                <a:ext cx="7970470" cy="2992698"/>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17" name="Straight Connector 16"/>
              <p:cNvCxnSpPr/>
              <p:nvPr/>
            </p:nvCxnSpPr>
            <p:spPr>
              <a:xfrm>
                <a:off x="4798765" y="1456156"/>
                <a:ext cx="0" cy="2992699"/>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13600" y="2952505"/>
                <a:ext cx="7970400"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8575610" y="4311797"/>
              <a:ext cx="208390" cy="152819"/>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15" name="Rectangle 14"/>
            <p:cNvSpPr/>
            <p:nvPr/>
          </p:nvSpPr>
          <p:spPr>
            <a:xfrm>
              <a:off x="573619" y="4311797"/>
              <a:ext cx="118622" cy="152819"/>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sp>
        <p:nvSpPr>
          <p:cNvPr id="28" name="Text Placeholder 25"/>
          <p:cNvSpPr>
            <a:spLocks noGrp="1"/>
          </p:cNvSpPr>
          <p:nvPr>
            <p:ph type="body" sz="quarter" idx="12" hasCustomPrompt="1"/>
          </p:nvPr>
        </p:nvSpPr>
        <p:spPr bwMode="gray">
          <a:xfrm>
            <a:off x="323650" y="2986167"/>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29" name="Text Placeholder 25"/>
          <p:cNvSpPr>
            <a:spLocks noGrp="1"/>
          </p:cNvSpPr>
          <p:nvPr>
            <p:ph type="body" sz="quarter" idx="13" hasCustomPrompt="1"/>
          </p:nvPr>
        </p:nvSpPr>
        <p:spPr bwMode="gray">
          <a:xfrm>
            <a:off x="3879043" y="6068115"/>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31" name="Text Placeholder 30"/>
          <p:cNvSpPr>
            <a:spLocks noGrp="1"/>
          </p:cNvSpPr>
          <p:nvPr>
            <p:ph type="body" sz="quarter" idx="14"/>
          </p:nvPr>
        </p:nvSpPr>
        <p:spPr>
          <a:xfrm>
            <a:off x="813600" y="1636711"/>
            <a:ext cx="3978000" cy="2111496"/>
          </a:xfrm>
        </p:spPr>
        <p:txBody>
          <a:bodyPr lIns="72000" tIns="72000" rIns="72000" bIns="72000"/>
          <a:lstStyle>
            <a:lvl1pPr>
              <a:lnSpc>
                <a:spcPts val="1400"/>
              </a:lnSpc>
              <a:defRPr sz="1200"/>
            </a:lvl1pPr>
            <a:lvl2pPr marL="179388" indent="-179388">
              <a:lnSpc>
                <a:spcPts val="1400"/>
              </a:lnSpc>
              <a:defRPr sz="1200"/>
            </a:lvl2pPr>
            <a:lvl3pPr>
              <a:lnSpc>
                <a:spcPts val="1400"/>
              </a:lnSpc>
              <a:defRPr sz="1000"/>
            </a:lvl3pPr>
            <a:lvl4pPr>
              <a:lnSpc>
                <a:spcPts val="1400"/>
              </a:lnSpc>
              <a:defRPr sz="1000"/>
            </a:lvl4pPr>
            <a:lvl5pPr>
              <a:lnSpc>
                <a:spcPts val="1400"/>
              </a:lnSpc>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3" name="Text Placeholder 30"/>
          <p:cNvSpPr>
            <a:spLocks noGrp="1"/>
          </p:cNvSpPr>
          <p:nvPr>
            <p:ph type="body" sz="quarter" idx="15"/>
          </p:nvPr>
        </p:nvSpPr>
        <p:spPr>
          <a:xfrm>
            <a:off x="4806000" y="1636711"/>
            <a:ext cx="3978000" cy="2111496"/>
          </a:xfrm>
        </p:spPr>
        <p:txBody>
          <a:bodyPr lIns="72000" tIns="72000" rIns="72000" bIns="72000"/>
          <a:lstStyle>
            <a:lvl1pPr>
              <a:lnSpc>
                <a:spcPts val="1400"/>
              </a:lnSpc>
              <a:defRPr sz="1200"/>
            </a:lvl1pPr>
            <a:lvl2pPr>
              <a:lnSpc>
                <a:spcPts val="1400"/>
              </a:lnSpc>
              <a:defRPr sz="1200"/>
            </a:lvl2pPr>
            <a:lvl3pPr>
              <a:lnSpc>
                <a:spcPts val="1400"/>
              </a:lnSpc>
              <a:defRPr sz="1000"/>
            </a:lvl3pPr>
            <a:lvl4pPr>
              <a:lnSpc>
                <a:spcPts val="1400"/>
              </a:lnSpc>
              <a:defRPr sz="1000"/>
            </a:lvl4pPr>
            <a:lvl5pPr>
              <a:lnSpc>
                <a:spcPts val="1400"/>
              </a:lnSpc>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4" name="Text Placeholder 30"/>
          <p:cNvSpPr>
            <a:spLocks noGrp="1"/>
          </p:cNvSpPr>
          <p:nvPr>
            <p:ph type="body" sz="quarter" idx="16"/>
          </p:nvPr>
        </p:nvSpPr>
        <p:spPr>
          <a:xfrm>
            <a:off x="813600" y="3753502"/>
            <a:ext cx="3978000" cy="2111496"/>
          </a:xfrm>
        </p:spPr>
        <p:txBody>
          <a:bodyPr lIns="72000" tIns="72000" rIns="72000" bIns="72000"/>
          <a:lstStyle>
            <a:lvl1pPr>
              <a:lnSpc>
                <a:spcPts val="1400"/>
              </a:lnSpc>
              <a:defRPr sz="1200"/>
            </a:lvl1pPr>
            <a:lvl2pPr>
              <a:lnSpc>
                <a:spcPts val="1400"/>
              </a:lnSpc>
              <a:defRPr sz="1200"/>
            </a:lvl2pPr>
            <a:lvl3pPr>
              <a:lnSpc>
                <a:spcPts val="1400"/>
              </a:lnSpc>
              <a:defRPr sz="1000"/>
            </a:lvl3pPr>
            <a:lvl4pPr>
              <a:lnSpc>
                <a:spcPts val="1400"/>
              </a:lnSpc>
              <a:defRPr sz="1000"/>
            </a:lvl4pPr>
            <a:lvl5pPr>
              <a:lnSpc>
                <a:spcPts val="1400"/>
              </a:lnSpc>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5" name="Text Placeholder 30"/>
          <p:cNvSpPr>
            <a:spLocks noGrp="1"/>
          </p:cNvSpPr>
          <p:nvPr>
            <p:ph type="body" sz="quarter" idx="17"/>
          </p:nvPr>
        </p:nvSpPr>
        <p:spPr>
          <a:xfrm>
            <a:off x="4806000" y="3753502"/>
            <a:ext cx="3978000" cy="2111496"/>
          </a:xfrm>
        </p:spPr>
        <p:txBody>
          <a:bodyPr lIns="72000" tIns="72000" rIns="72000" bIns="72000"/>
          <a:lstStyle>
            <a:lvl1pPr>
              <a:lnSpc>
                <a:spcPts val="1400"/>
              </a:lnSpc>
              <a:defRPr sz="1200"/>
            </a:lvl1pPr>
            <a:lvl2pPr>
              <a:lnSpc>
                <a:spcPts val="1400"/>
              </a:lnSpc>
              <a:defRPr sz="1200"/>
            </a:lvl2pPr>
            <a:lvl3pPr>
              <a:lnSpc>
                <a:spcPts val="1400"/>
              </a:lnSpc>
              <a:defRPr sz="1000"/>
            </a:lvl3pPr>
            <a:lvl4pPr>
              <a:lnSpc>
                <a:spcPts val="1400"/>
              </a:lnSpc>
              <a:defRPr sz="1000"/>
            </a:lvl4pPr>
            <a:lvl5pPr>
              <a:lnSpc>
                <a:spcPts val="1400"/>
              </a:lnSpc>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itle 20"/>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183426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trix and Slim Text">
    <p:spTree>
      <p:nvGrpSpPr>
        <p:cNvPr id="1" name=""/>
        <p:cNvGrpSpPr/>
        <p:nvPr/>
      </p:nvGrpSpPr>
      <p:grpSpPr>
        <a:xfrm>
          <a:off x="0" y="0"/>
          <a:ext cx="0" cy="0"/>
          <a:chOff x="0" y="0"/>
          <a:chExt cx="0" cy="0"/>
        </a:xfrm>
      </p:grpSpPr>
      <p:grpSp>
        <p:nvGrpSpPr>
          <p:cNvPr id="21" name="Group 37"/>
          <p:cNvGrpSpPr/>
          <p:nvPr userDrawn="1"/>
        </p:nvGrpSpPr>
        <p:grpSpPr>
          <a:xfrm>
            <a:off x="452333" y="1636184"/>
            <a:ext cx="6096035" cy="4558362"/>
            <a:chOff x="452333" y="1274890"/>
            <a:chExt cx="6096035" cy="3222289"/>
          </a:xfrm>
        </p:grpSpPr>
        <p:cxnSp>
          <p:nvCxnSpPr>
            <p:cNvPr id="22" name="Straight Arrow Connector 21"/>
            <p:cNvCxnSpPr/>
            <p:nvPr/>
          </p:nvCxnSpPr>
          <p:spPr>
            <a:xfrm>
              <a:off x="452333" y="4497179"/>
              <a:ext cx="6096035"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452333" y="1274894"/>
              <a:ext cx="0" cy="3222285"/>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528735" y="1274894"/>
              <a:ext cx="208390" cy="161583"/>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nvGrpSpPr>
            <p:cNvPr id="27" name="Group 62"/>
            <p:cNvGrpSpPr/>
            <p:nvPr/>
          </p:nvGrpSpPr>
          <p:grpSpPr>
            <a:xfrm>
              <a:off x="813530" y="1274890"/>
              <a:ext cx="5734838" cy="2991436"/>
              <a:chOff x="813530" y="1454890"/>
              <a:chExt cx="7970470" cy="2991436"/>
            </a:xfrm>
          </p:grpSpPr>
          <p:sp>
            <p:nvSpPr>
              <p:cNvPr id="36" name="Rectangle 499"/>
              <p:cNvSpPr>
                <a:spLocks noChangeArrowheads="1"/>
              </p:cNvSpPr>
              <p:nvPr/>
            </p:nvSpPr>
            <p:spPr bwMode="auto">
              <a:xfrm>
                <a:off x="813530" y="1454890"/>
                <a:ext cx="7970470" cy="2989333"/>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37" name="Straight Connector 36"/>
              <p:cNvCxnSpPr/>
              <p:nvPr/>
            </p:nvCxnSpPr>
            <p:spPr>
              <a:xfrm>
                <a:off x="4798765" y="1456155"/>
                <a:ext cx="0" cy="2990171"/>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813599" y="2951241"/>
                <a:ext cx="7970401"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6339978" y="4309607"/>
              <a:ext cx="208390" cy="152690"/>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32" name="Rectangle 31"/>
            <p:cNvSpPr/>
            <p:nvPr/>
          </p:nvSpPr>
          <p:spPr>
            <a:xfrm>
              <a:off x="573619" y="4309607"/>
              <a:ext cx="118622" cy="152690"/>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t>Sustainability | Planet Possible</a:t>
            </a:r>
            <a:endParaRPr lang="nl-NL" dirty="0"/>
          </a:p>
        </p:txBody>
      </p:sp>
      <p:sp>
        <p:nvSpPr>
          <p:cNvPr id="39" name="Text Placeholder 25"/>
          <p:cNvSpPr>
            <a:spLocks noGrp="1"/>
          </p:cNvSpPr>
          <p:nvPr>
            <p:ph type="body" sz="quarter" idx="12" hasCustomPrompt="1"/>
          </p:nvPr>
        </p:nvSpPr>
        <p:spPr bwMode="gray">
          <a:xfrm>
            <a:off x="323650" y="2989486"/>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40" name="Text Placeholder 25"/>
          <p:cNvSpPr>
            <a:spLocks noGrp="1"/>
          </p:cNvSpPr>
          <p:nvPr>
            <p:ph type="body" sz="quarter" idx="13" hasCustomPrompt="1"/>
          </p:nvPr>
        </p:nvSpPr>
        <p:spPr bwMode="gray">
          <a:xfrm>
            <a:off x="2764939" y="6071434"/>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47" name="Text Placeholder 46"/>
          <p:cNvSpPr>
            <a:spLocks noGrp="1"/>
          </p:cNvSpPr>
          <p:nvPr>
            <p:ph type="body" sz="quarter" idx="14"/>
          </p:nvPr>
        </p:nvSpPr>
        <p:spPr>
          <a:xfrm>
            <a:off x="6732000" y="1602317"/>
            <a:ext cx="2052000" cy="4606395"/>
          </a:xfrm>
        </p:spPr>
        <p:txBody>
          <a:bodyPr/>
          <a:lstStyle>
            <a:lvl1pPr>
              <a:lnSpc>
                <a:spcPts val="1800"/>
              </a:lnSpc>
              <a:spcBef>
                <a:spcPts val="200"/>
              </a:spcBef>
              <a:defRPr sz="1600"/>
            </a:lvl1pPr>
            <a:lvl2pPr>
              <a:lnSpc>
                <a:spcPts val="1800"/>
              </a:lnSpc>
              <a:spcBef>
                <a:spcPts val="200"/>
              </a:spcBef>
              <a:defRPr sz="1600"/>
            </a:lvl2pPr>
            <a:lvl3pPr>
              <a:lnSpc>
                <a:spcPts val="1600"/>
              </a:lnSpc>
              <a:spcBef>
                <a:spcPts val="200"/>
              </a:spcBef>
              <a:defRPr sz="1400"/>
            </a:lvl3pPr>
            <a:lvl4pPr>
              <a:lnSpc>
                <a:spcPts val="1400"/>
              </a:lnSpc>
              <a:spcBef>
                <a:spcPts val="200"/>
              </a:spcBef>
              <a:defRPr sz="1200"/>
            </a:lvl4pPr>
            <a:lvl5pPr>
              <a:lnSpc>
                <a:spcPts val="1400"/>
              </a:lnSpc>
              <a:spcBef>
                <a:spcPts val="200"/>
              </a:spcBef>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itle 1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919646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and Matrix">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grpSp>
        <p:nvGrpSpPr>
          <p:cNvPr id="14" name="Group 55"/>
          <p:cNvGrpSpPr/>
          <p:nvPr userDrawn="1"/>
        </p:nvGrpSpPr>
        <p:grpSpPr>
          <a:xfrm>
            <a:off x="4752146" y="1636184"/>
            <a:ext cx="4031854" cy="4558362"/>
            <a:chOff x="4752146" y="1274890"/>
            <a:chExt cx="4031854" cy="3222289"/>
          </a:xfrm>
        </p:grpSpPr>
        <p:cxnSp>
          <p:nvCxnSpPr>
            <p:cNvPr id="15" name="Straight Arrow Connector 14"/>
            <p:cNvCxnSpPr/>
            <p:nvPr/>
          </p:nvCxnSpPr>
          <p:spPr>
            <a:xfrm>
              <a:off x="4752146" y="4497179"/>
              <a:ext cx="4027569"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4752146" y="1274894"/>
              <a:ext cx="0" cy="3222285"/>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 name="Group 49"/>
            <p:cNvGrpSpPr/>
            <p:nvPr/>
          </p:nvGrpSpPr>
          <p:grpSpPr>
            <a:xfrm>
              <a:off x="5113343" y="1274890"/>
              <a:ext cx="3666372" cy="2989333"/>
              <a:chOff x="813530" y="1454890"/>
              <a:chExt cx="7970470" cy="2989333"/>
            </a:xfrm>
          </p:grpSpPr>
          <p:sp>
            <p:nvSpPr>
              <p:cNvPr id="23" name="Rectangle 499"/>
              <p:cNvSpPr>
                <a:spLocks noChangeArrowheads="1"/>
              </p:cNvSpPr>
              <p:nvPr/>
            </p:nvSpPr>
            <p:spPr bwMode="auto">
              <a:xfrm>
                <a:off x="813530" y="1454890"/>
                <a:ext cx="7970470" cy="2989333"/>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24" name="Straight Connector 23"/>
              <p:cNvCxnSpPr/>
              <p:nvPr/>
            </p:nvCxnSpPr>
            <p:spPr>
              <a:xfrm>
                <a:off x="4798765" y="1456156"/>
                <a:ext cx="0" cy="2988067"/>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13600" y="2950189"/>
                <a:ext cx="7970400"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20" name="Rectangle 19"/>
            <p:cNvSpPr/>
            <p:nvPr/>
          </p:nvSpPr>
          <p:spPr>
            <a:xfrm>
              <a:off x="4828549" y="1274894"/>
              <a:ext cx="208390" cy="161583"/>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21" name="Rectangle 20"/>
            <p:cNvSpPr/>
            <p:nvPr/>
          </p:nvSpPr>
          <p:spPr>
            <a:xfrm>
              <a:off x="8575610" y="4309607"/>
              <a:ext cx="208390" cy="152690"/>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22" name="Rectangle 21"/>
            <p:cNvSpPr/>
            <p:nvPr/>
          </p:nvSpPr>
          <p:spPr>
            <a:xfrm>
              <a:off x="4873433" y="4309607"/>
              <a:ext cx="118622" cy="152690"/>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sp>
        <p:nvSpPr>
          <p:cNvPr id="28" name="Text Placeholder 25"/>
          <p:cNvSpPr>
            <a:spLocks noGrp="1"/>
          </p:cNvSpPr>
          <p:nvPr>
            <p:ph type="body" sz="quarter" idx="13" hasCustomPrompt="1"/>
          </p:nvPr>
        </p:nvSpPr>
        <p:spPr bwMode="gray">
          <a:xfrm>
            <a:off x="4623462" y="2989486"/>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29" name="Text Placeholder 25"/>
          <p:cNvSpPr>
            <a:spLocks noGrp="1"/>
          </p:cNvSpPr>
          <p:nvPr>
            <p:ph type="body" sz="quarter" idx="14" hasCustomPrompt="1"/>
          </p:nvPr>
        </p:nvSpPr>
        <p:spPr bwMode="gray">
          <a:xfrm>
            <a:off x="6040159" y="6071434"/>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30" name="Text Placeholder 10"/>
          <p:cNvSpPr>
            <a:spLocks noGrp="1"/>
          </p:cNvSpPr>
          <p:nvPr>
            <p:ph type="body" sz="quarter" idx="12"/>
          </p:nvPr>
        </p:nvSpPr>
        <p:spPr>
          <a:xfrm>
            <a:off x="360000" y="1602317"/>
            <a:ext cx="4140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Title 18"/>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232257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t>Sustainability | Planet Possible</a:t>
            </a:r>
            <a:endParaRPr lang="nl-NL" dirty="0"/>
          </a:p>
        </p:txBody>
      </p:sp>
    </p:spTree>
    <p:extLst>
      <p:ext uri="{BB962C8B-B14F-4D97-AF65-F5344CB8AC3E}">
        <p14:creationId xmlns:p14="http://schemas.microsoft.com/office/powerpoint/2010/main" val="3690053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ovie Small">
    <p:spTree>
      <p:nvGrpSpPr>
        <p:cNvPr id="1" name=""/>
        <p:cNvGrpSpPr/>
        <p:nvPr/>
      </p:nvGrpSpPr>
      <p:grpSpPr>
        <a:xfrm>
          <a:off x="0" y="0"/>
          <a:ext cx="0" cy="0"/>
          <a:chOff x="0" y="0"/>
          <a:chExt cx="0" cy="0"/>
        </a:xfrm>
      </p:grpSpPr>
      <p:sp>
        <p:nvSpPr>
          <p:cNvPr id="11" name="Media Placeholder 4"/>
          <p:cNvSpPr>
            <a:spLocks noGrp="1" noChangeAspect="1"/>
          </p:cNvSpPr>
          <p:nvPr>
            <p:ph type="media" sz="quarter" idx="12" hasCustomPrompt="1"/>
          </p:nvPr>
        </p:nvSpPr>
        <p:spPr bwMode="auto">
          <a:xfrm>
            <a:off x="1219189" y="1440000"/>
            <a:ext cx="6705623" cy="4965563"/>
          </a:xfrm>
          <a:solidFill>
            <a:schemeClr val="tx1"/>
          </a:solidFill>
        </p:spPr>
        <p:txBody>
          <a:bodyPr anchor="ctr" anchorCtr="0"/>
          <a:lstStyle>
            <a:lvl1pPr marL="0" marR="0" indent="0" algn="ctr" defTabSz="914400" rtl="0" eaLnBrk="1" fontAlgn="auto" latinLnBrk="0" hangingPunct="1">
              <a:lnSpc>
                <a:spcPts val="1400"/>
              </a:lnSpc>
              <a:spcBef>
                <a:spcPts val="0"/>
              </a:spcBef>
              <a:spcAft>
                <a:spcPts val="0"/>
              </a:spcAft>
              <a:buClr>
                <a:schemeClr val="accent4"/>
              </a:buClr>
              <a:buSzTx/>
              <a:buFont typeface="Arial" pitchFamily="34" charset="0"/>
              <a:buNone/>
              <a:tabLst/>
              <a:defRPr sz="1200" b="0">
                <a:solidFill>
                  <a:schemeClr val="bg1"/>
                </a:solidFill>
              </a:defRPr>
            </a:lvl1pPr>
          </a:lstStyle>
          <a:p>
            <a:r>
              <a:rPr lang="en-US" dirty="0" smtClean="0"/>
              <a:t>Movie</a:t>
            </a:r>
          </a:p>
          <a:p>
            <a:r>
              <a:rPr lang="en-US" dirty="0" smtClean="0"/>
              <a:t>(depending on movie size/ratio)</a:t>
            </a:r>
          </a:p>
          <a:p>
            <a:endParaRPr lang="nl-NL" dirty="0" smtClean="0"/>
          </a:p>
          <a:p>
            <a:endParaRPr lang="nl-NL" dirty="0" smtClean="0"/>
          </a:p>
          <a:p>
            <a:endParaRPr lang="nl-NL" dirty="0" smtClean="0"/>
          </a:p>
          <a:p>
            <a:endParaRPr lang="en-US" dirty="0" smtClean="0"/>
          </a:p>
          <a:p>
            <a:endParaRPr lang="en-US" dirty="0"/>
          </a:p>
        </p:txBody>
      </p:sp>
      <p:sp>
        <p:nvSpPr>
          <p:cNvPr id="2" name="Title 1"/>
          <p:cNvSpPr>
            <a:spLocks noGrp="1"/>
          </p:cNvSpPr>
          <p:nvPr>
            <p:ph type="title"/>
          </p:nvPr>
        </p:nvSpPr>
        <p:spPr/>
        <p:txBody>
          <a:bodyPr/>
          <a:lstStyle/>
          <a:p>
            <a:r>
              <a:rPr lang="en-US" smtClean="0"/>
              <a:t>Click to edit Master title style</a:t>
            </a:r>
            <a:endParaRPr lang="en-GB"/>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t>Sustainability | Planet Possible</a:t>
            </a:r>
            <a:endParaRPr lang="nl-NL" dirty="0"/>
          </a:p>
        </p:txBody>
      </p:sp>
    </p:spTree>
    <p:extLst>
      <p:ext uri="{BB962C8B-B14F-4D97-AF65-F5344CB8AC3E}">
        <p14:creationId xmlns:p14="http://schemas.microsoft.com/office/powerpoint/2010/main" val="178426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sentation Overview Slide">
    <p:spTree>
      <p:nvGrpSpPr>
        <p:cNvPr id="1" name=""/>
        <p:cNvGrpSpPr/>
        <p:nvPr/>
      </p:nvGrpSpPr>
      <p:grpSpPr>
        <a:xfrm>
          <a:off x="0" y="0"/>
          <a:ext cx="0" cy="0"/>
          <a:chOff x="0" y="0"/>
          <a:chExt cx="0" cy="0"/>
        </a:xfrm>
      </p:grpSpPr>
      <p:pic>
        <p:nvPicPr>
          <p:cNvPr id="35" name="Picture 2" descr="Z:\2012\AkzoNobel\2012.053_PPT templates\DRAFT_OUTPUT\waves\waves_DarkBlueLightBlue-04.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gray">
          <a:xfrm>
            <a:off x="0" y="0"/>
            <a:ext cx="9144000" cy="1447800"/>
          </a:xfrm>
          <a:prstGeom prst="rect">
            <a:avLst/>
          </a:prstGeom>
          <a:noFill/>
        </p:spPr>
      </p:pic>
      <p:sp>
        <p:nvSpPr>
          <p:cNvPr id="12" name="Rectangle 11"/>
          <p:cNvSpPr/>
          <p:nvPr userDrawn="1"/>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14" name="Straight Connector 13"/>
          <p:cNvCxnSpPr/>
          <p:nvPr userDrawn="1"/>
        </p:nvCxnSpPr>
        <p:spPr>
          <a:xfrm>
            <a:off x="0" y="6406014"/>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sp>
        <p:nvSpPr>
          <p:cNvPr id="8" name="Slide Number Placeholder 7"/>
          <p:cNvSpPr>
            <a:spLocks noGrp="1"/>
          </p:cNvSpPr>
          <p:nvPr>
            <p:ph type="sldNum" sz="quarter" idx="10"/>
          </p:nvPr>
        </p:nvSpPr>
        <p:spPr/>
        <p:txBody>
          <a:bodyPr/>
          <a:lstStyle/>
          <a:p>
            <a:pPr>
              <a:defRPr/>
            </a:pPr>
            <a:fld id="{537E2E77-CED1-4E84-91C2-4E0176ECD4FC}" type="slidenum">
              <a:rPr lang="en-US"/>
              <a:pPr>
                <a:defRPr/>
              </a:pPr>
              <a:t>‹#›</a:t>
            </a:fld>
            <a:endParaRPr lang="en-US"/>
          </a:p>
        </p:txBody>
      </p:sp>
      <p:sp>
        <p:nvSpPr>
          <p:cNvPr id="9" name="Footer Placeholder 8"/>
          <p:cNvSpPr>
            <a:spLocks noGrp="1"/>
          </p:cNvSpPr>
          <p:nvPr>
            <p:ph type="ftr" sz="quarter" idx="11"/>
          </p:nvPr>
        </p:nvSpPr>
        <p:spPr/>
        <p:txBody>
          <a:bodyPr/>
          <a:lstStyle/>
          <a:p>
            <a:r>
              <a:t>Sustainability | Planet Possible</a:t>
            </a:r>
            <a:endParaRPr/>
          </a:p>
        </p:txBody>
      </p:sp>
      <p:sp>
        <p:nvSpPr>
          <p:cNvPr id="11" name="Text Placeholder 10"/>
          <p:cNvSpPr>
            <a:spLocks noGrp="1"/>
          </p:cNvSpPr>
          <p:nvPr>
            <p:ph type="body" sz="quarter" idx="12"/>
          </p:nvPr>
        </p:nvSpPr>
        <p:spPr>
          <a:xfrm>
            <a:off x="360000" y="1602317"/>
            <a:ext cx="4140000" cy="4606396"/>
          </a:xfrm>
        </p:spPr>
        <p:txBody>
          <a:bodyPr/>
          <a:lstStyle>
            <a:lvl1pPr marL="450000" indent="-450000">
              <a:lnSpc>
                <a:spcPts val="2000"/>
              </a:lnSpc>
              <a:spcBef>
                <a:spcPts val="900"/>
              </a:spcBef>
              <a:buClrTx/>
              <a:buFont typeface="+mj-lt"/>
              <a:buAutoNum type="arabicPeriod"/>
              <a:defRPr b="1">
                <a:solidFill>
                  <a:schemeClr val="accent1"/>
                </a:solidFill>
              </a:defRPr>
            </a:lvl1pPr>
            <a:lvl2pPr marL="449263" indent="0">
              <a:lnSpc>
                <a:spcPts val="1800"/>
              </a:lnSpc>
              <a:spcBef>
                <a:spcPts val="0"/>
              </a:spcBef>
              <a:buClr>
                <a:schemeClr val="accent5"/>
              </a:buClr>
              <a:buFont typeface="+mj-lt"/>
              <a:buNone/>
              <a:defRPr sz="1600" b="0">
                <a:solidFill>
                  <a:schemeClr val="accent6"/>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a:p>
            <a:pPr lvl="1"/>
            <a:r>
              <a:rPr lang="en-US" noProof="0" smtClean="0"/>
              <a:t>Second level</a:t>
            </a:r>
          </a:p>
        </p:txBody>
      </p:sp>
      <p:sp>
        <p:nvSpPr>
          <p:cNvPr id="27" name="Text Placeholder 10"/>
          <p:cNvSpPr>
            <a:spLocks noGrp="1"/>
          </p:cNvSpPr>
          <p:nvPr>
            <p:ph type="body" sz="quarter" idx="14"/>
          </p:nvPr>
        </p:nvSpPr>
        <p:spPr>
          <a:xfrm>
            <a:off x="4644000" y="1602317"/>
            <a:ext cx="4140000" cy="4606396"/>
          </a:xfrm>
        </p:spPr>
        <p:txBody>
          <a:bodyPr/>
          <a:lstStyle>
            <a:lvl1pPr marL="450000" indent="-450000">
              <a:lnSpc>
                <a:spcPts val="2000"/>
              </a:lnSpc>
              <a:spcBef>
                <a:spcPts val="900"/>
              </a:spcBef>
              <a:buClrTx/>
              <a:buFont typeface="+mj-lt"/>
              <a:buAutoNum type="arabicPeriod" startAt="7"/>
              <a:defRPr b="1">
                <a:solidFill>
                  <a:schemeClr val="accent1"/>
                </a:solidFill>
              </a:defRPr>
            </a:lvl1pPr>
            <a:lvl2pPr marL="449263" indent="0">
              <a:lnSpc>
                <a:spcPts val="1800"/>
              </a:lnSpc>
              <a:spcBef>
                <a:spcPts val="0"/>
              </a:spcBef>
              <a:spcAft>
                <a:spcPts val="0"/>
              </a:spcAft>
              <a:buClr>
                <a:schemeClr val="accent5"/>
              </a:buClr>
              <a:buFont typeface="+mj-lt"/>
              <a:buNone/>
              <a:defRPr sz="1600" b="0">
                <a:solidFill>
                  <a:schemeClr val="accent6"/>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a:p>
            <a:pPr lvl="1"/>
            <a:r>
              <a:rPr lang="en-US" noProof="0" smtClean="0"/>
              <a:t>Second level</a:t>
            </a:r>
          </a:p>
        </p:txBody>
      </p:sp>
      <p:sp>
        <p:nvSpPr>
          <p:cNvPr id="29" name="Title 28"/>
          <p:cNvSpPr>
            <a:spLocks noGrp="1"/>
          </p:cNvSpPr>
          <p:nvPr>
            <p:ph type="title"/>
          </p:nvPr>
        </p:nvSpPr>
        <p:spPr bwMode="white"/>
        <p:txBody>
          <a:bodyPr/>
          <a:lstStyle>
            <a:lvl1pPr>
              <a:defRPr>
                <a:solidFill>
                  <a:schemeClr val="bg1"/>
                </a:solidFill>
              </a:defRPr>
            </a:lvl1pPr>
          </a:lstStyle>
          <a:p>
            <a:r>
              <a:rPr lang="en-US" smtClean="0"/>
              <a:t>Click to edit Master title style</a:t>
            </a:r>
            <a:endParaRPr lang="en-US" dirty="0"/>
          </a:p>
        </p:txBody>
      </p:sp>
      <p:grpSp>
        <p:nvGrpSpPr>
          <p:cNvPr id="22" name="Group 94"/>
          <p:cNvGrpSpPr/>
          <p:nvPr userDrawn="1"/>
        </p:nvGrpSpPr>
        <p:grpSpPr bwMode="white">
          <a:xfrm>
            <a:off x="7024688" y="372869"/>
            <a:ext cx="1770062" cy="260547"/>
            <a:chOff x="5619751" y="1679576"/>
            <a:chExt cx="2038350" cy="300038"/>
          </a:xfrm>
          <a:solidFill>
            <a:srgbClr val="FFFFFF"/>
          </a:solidFill>
        </p:grpSpPr>
        <p:sp>
          <p:nvSpPr>
            <p:cNvPr id="23" name="Freeform 7"/>
            <p:cNvSpPr>
              <a:spLocks/>
            </p:cNvSpPr>
            <p:nvPr userDrawn="1"/>
          </p:nvSpPr>
          <p:spPr bwMode="white">
            <a:xfrm>
              <a:off x="6142038" y="1765301"/>
              <a:ext cx="185738" cy="209550"/>
            </a:xfrm>
            <a:custGeom>
              <a:avLst/>
              <a:gdLst/>
              <a:ahLst/>
              <a:cxnLst>
                <a:cxn ang="0">
                  <a:pos x="2" y="136"/>
                </a:cxn>
                <a:cxn ang="0">
                  <a:pos x="105" y="136"/>
                </a:cxn>
                <a:cxn ang="0">
                  <a:pos x="120" y="120"/>
                </a:cxn>
                <a:cxn ang="0">
                  <a:pos x="120" y="111"/>
                </a:cxn>
                <a:cxn ang="0">
                  <a:pos x="93" y="113"/>
                </a:cxn>
                <a:cxn ang="0">
                  <a:pos x="60" y="113"/>
                </a:cxn>
                <a:cxn ang="0">
                  <a:pos x="118" y="0"/>
                </a:cxn>
                <a:cxn ang="0">
                  <a:pos x="3" y="0"/>
                </a:cxn>
                <a:cxn ang="0">
                  <a:pos x="3" y="22"/>
                </a:cxn>
                <a:cxn ang="0">
                  <a:pos x="55" y="22"/>
                </a:cxn>
                <a:cxn ang="0">
                  <a:pos x="5" y="116"/>
                </a:cxn>
                <a:cxn ang="0">
                  <a:pos x="2" y="136"/>
                </a:cxn>
              </a:cxnLst>
              <a:rect l="0" t="0" r="r" b="b"/>
              <a:pathLst>
                <a:path w="120" h="136">
                  <a:moveTo>
                    <a:pt x="2" y="136"/>
                  </a:moveTo>
                  <a:cubicBezTo>
                    <a:pt x="105" y="136"/>
                    <a:pt x="105" y="136"/>
                    <a:pt x="105" y="136"/>
                  </a:cubicBezTo>
                  <a:cubicBezTo>
                    <a:pt x="114" y="136"/>
                    <a:pt x="120" y="129"/>
                    <a:pt x="120" y="120"/>
                  </a:cubicBezTo>
                  <a:cubicBezTo>
                    <a:pt x="120" y="111"/>
                    <a:pt x="120" y="111"/>
                    <a:pt x="120" y="111"/>
                  </a:cubicBezTo>
                  <a:cubicBezTo>
                    <a:pt x="115" y="112"/>
                    <a:pt x="107" y="113"/>
                    <a:pt x="93" y="113"/>
                  </a:cubicBezTo>
                  <a:cubicBezTo>
                    <a:pt x="60" y="113"/>
                    <a:pt x="60" y="113"/>
                    <a:pt x="60" y="113"/>
                  </a:cubicBezTo>
                  <a:cubicBezTo>
                    <a:pt x="118" y="0"/>
                    <a:pt x="118" y="0"/>
                    <a:pt x="118" y="0"/>
                  </a:cubicBezTo>
                  <a:cubicBezTo>
                    <a:pt x="3" y="0"/>
                    <a:pt x="3" y="0"/>
                    <a:pt x="3" y="0"/>
                  </a:cubicBezTo>
                  <a:cubicBezTo>
                    <a:pt x="3" y="22"/>
                    <a:pt x="3" y="22"/>
                    <a:pt x="3" y="22"/>
                  </a:cubicBezTo>
                  <a:cubicBezTo>
                    <a:pt x="55" y="22"/>
                    <a:pt x="55" y="22"/>
                    <a:pt x="55" y="22"/>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8"/>
            <p:cNvSpPr>
              <a:spLocks/>
            </p:cNvSpPr>
            <p:nvPr userDrawn="1"/>
          </p:nvSpPr>
          <p:spPr bwMode="white">
            <a:xfrm>
              <a:off x="5988051" y="1765301"/>
              <a:ext cx="142875" cy="209550"/>
            </a:xfrm>
            <a:custGeom>
              <a:avLst/>
              <a:gdLst/>
              <a:ahLst/>
              <a:cxnLst>
                <a:cxn ang="0">
                  <a:pos x="0" y="63"/>
                </a:cxn>
                <a:cxn ang="0">
                  <a:pos x="26" y="115"/>
                </a:cxn>
                <a:cxn ang="0">
                  <a:pos x="54" y="136"/>
                </a:cxn>
                <a:cxn ang="0">
                  <a:pos x="92" y="136"/>
                </a:cxn>
                <a:cxn ang="0">
                  <a:pos x="84" y="124"/>
                </a:cxn>
                <a:cxn ang="0">
                  <a:pos x="45" y="52"/>
                </a:cxn>
                <a:cxn ang="0">
                  <a:pos x="90" y="0"/>
                </a:cxn>
                <a:cxn ang="0">
                  <a:pos x="50" y="0"/>
                </a:cxn>
                <a:cxn ang="0">
                  <a:pos x="0" y="63"/>
                </a:cxn>
              </a:cxnLst>
              <a:rect l="0" t="0" r="r" b="b"/>
              <a:pathLst>
                <a:path w="92" h="136">
                  <a:moveTo>
                    <a:pt x="0" y="63"/>
                  </a:moveTo>
                  <a:cubicBezTo>
                    <a:pt x="26" y="115"/>
                    <a:pt x="26" y="115"/>
                    <a:pt x="26" y="115"/>
                  </a:cubicBezTo>
                  <a:cubicBezTo>
                    <a:pt x="34" y="129"/>
                    <a:pt x="37" y="136"/>
                    <a:pt x="54" y="136"/>
                  </a:cubicBezTo>
                  <a:cubicBezTo>
                    <a:pt x="92" y="136"/>
                    <a:pt x="92" y="136"/>
                    <a:pt x="92" y="136"/>
                  </a:cubicBezTo>
                  <a:cubicBezTo>
                    <a:pt x="89" y="134"/>
                    <a:pt x="87" y="131"/>
                    <a:pt x="84" y="124"/>
                  </a:cubicBezTo>
                  <a:cubicBezTo>
                    <a:pt x="45" y="52"/>
                    <a:pt x="45" y="52"/>
                    <a:pt x="45" y="52"/>
                  </a:cubicBezTo>
                  <a:cubicBezTo>
                    <a:pt x="90" y="0"/>
                    <a:pt x="90" y="0"/>
                    <a:pt x="90" y="0"/>
                  </a:cubicBezTo>
                  <a:cubicBezTo>
                    <a:pt x="50" y="0"/>
                    <a:pt x="50" y="0"/>
                    <a:pt x="50" y="0"/>
                  </a:cubicBezTo>
                  <a:lnTo>
                    <a:pt x="0" y="6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9"/>
            <p:cNvSpPr>
              <a:spLocks/>
            </p:cNvSpPr>
            <p:nvPr userDrawn="1"/>
          </p:nvSpPr>
          <p:spPr bwMode="white">
            <a:xfrm>
              <a:off x="5911851" y="1679576"/>
              <a:ext cx="71438" cy="295275"/>
            </a:xfrm>
            <a:custGeom>
              <a:avLst/>
              <a:gdLst/>
              <a:ahLst/>
              <a:cxnLst>
                <a:cxn ang="0">
                  <a:pos x="0" y="191"/>
                </a:cxn>
                <a:cxn ang="0">
                  <a:pos x="47" y="191"/>
                </a:cxn>
                <a:cxn ang="0">
                  <a:pos x="47" y="28"/>
                </a:cxn>
                <a:cxn ang="0">
                  <a:pos x="17" y="0"/>
                </a:cxn>
                <a:cxn ang="0">
                  <a:pos x="0" y="0"/>
                </a:cxn>
                <a:cxn ang="0">
                  <a:pos x="0" y="191"/>
                </a:cxn>
              </a:cxnLst>
              <a:rect l="0" t="0" r="r" b="b"/>
              <a:pathLst>
                <a:path w="47" h="191">
                  <a:moveTo>
                    <a:pt x="0" y="191"/>
                  </a:moveTo>
                  <a:cubicBezTo>
                    <a:pt x="47" y="191"/>
                    <a:pt x="47" y="191"/>
                    <a:pt x="47" y="191"/>
                  </a:cubicBezTo>
                  <a:cubicBezTo>
                    <a:pt x="47" y="28"/>
                    <a:pt x="47" y="28"/>
                    <a:pt x="47" y="28"/>
                  </a:cubicBezTo>
                  <a:cubicBezTo>
                    <a:pt x="47"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6" name="Freeform 10"/>
            <p:cNvSpPr>
              <a:spLocks noEditPoints="1"/>
            </p:cNvSpPr>
            <p:nvPr userDrawn="1"/>
          </p:nvSpPr>
          <p:spPr bwMode="white">
            <a:xfrm>
              <a:off x="5619751" y="1703388"/>
              <a:ext cx="268288" cy="271463"/>
            </a:xfrm>
            <a:custGeom>
              <a:avLst/>
              <a:gdLst/>
              <a:ahLst/>
              <a:cxnLst>
                <a:cxn ang="0">
                  <a:pos x="169" y="163"/>
                </a:cxn>
                <a:cxn ang="0">
                  <a:pos x="122" y="24"/>
                </a:cxn>
                <a:cxn ang="0">
                  <a:pos x="88" y="0"/>
                </a:cxn>
                <a:cxn ang="0">
                  <a:pos x="66" y="0"/>
                </a:cxn>
                <a:cxn ang="0">
                  <a:pos x="0" y="176"/>
                </a:cxn>
                <a:cxn ang="0">
                  <a:pos x="30" y="176"/>
                </a:cxn>
                <a:cxn ang="0">
                  <a:pos x="45" y="132"/>
                </a:cxn>
                <a:cxn ang="0">
                  <a:pos x="108" y="132"/>
                </a:cxn>
                <a:cxn ang="0">
                  <a:pos x="117" y="160"/>
                </a:cxn>
                <a:cxn ang="0">
                  <a:pos x="135" y="175"/>
                </a:cxn>
                <a:cxn ang="0">
                  <a:pos x="175" y="175"/>
                </a:cxn>
                <a:cxn ang="0">
                  <a:pos x="169" y="163"/>
                </a:cxn>
                <a:cxn ang="0">
                  <a:pos x="52" y="111"/>
                </a:cxn>
                <a:cxn ang="0">
                  <a:pos x="77" y="37"/>
                </a:cxn>
                <a:cxn ang="0">
                  <a:pos x="101" y="111"/>
                </a:cxn>
                <a:cxn ang="0">
                  <a:pos x="52" y="111"/>
                </a:cxn>
              </a:cxnLst>
              <a:rect l="0" t="0" r="r" b="b"/>
              <a:pathLst>
                <a:path w="175" h="176">
                  <a:moveTo>
                    <a:pt x="169" y="163"/>
                  </a:moveTo>
                  <a:cubicBezTo>
                    <a:pt x="122" y="24"/>
                    <a:pt x="122" y="24"/>
                    <a:pt x="122" y="24"/>
                  </a:cubicBezTo>
                  <a:cubicBezTo>
                    <a:pt x="117" y="7"/>
                    <a:pt x="111" y="0"/>
                    <a:pt x="88" y="0"/>
                  </a:cubicBezTo>
                  <a:cubicBezTo>
                    <a:pt x="66" y="0"/>
                    <a:pt x="66" y="0"/>
                    <a:pt x="66" y="0"/>
                  </a:cubicBezTo>
                  <a:cubicBezTo>
                    <a:pt x="0" y="176"/>
                    <a:pt x="0" y="176"/>
                    <a:pt x="0" y="176"/>
                  </a:cubicBezTo>
                  <a:cubicBezTo>
                    <a:pt x="30" y="176"/>
                    <a:pt x="30" y="176"/>
                    <a:pt x="30" y="176"/>
                  </a:cubicBezTo>
                  <a:cubicBezTo>
                    <a:pt x="45" y="132"/>
                    <a:pt x="45" y="132"/>
                    <a:pt x="45" y="132"/>
                  </a:cubicBezTo>
                  <a:cubicBezTo>
                    <a:pt x="108" y="132"/>
                    <a:pt x="108" y="132"/>
                    <a:pt x="108" y="132"/>
                  </a:cubicBezTo>
                  <a:cubicBezTo>
                    <a:pt x="117" y="160"/>
                    <a:pt x="117" y="160"/>
                    <a:pt x="117" y="160"/>
                  </a:cubicBezTo>
                  <a:cubicBezTo>
                    <a:pt x="120" y="171"/>
                    <a:pt x="124" y="175"/>
                    <a:pt x="135" y="175"/>
                  </a:cubicBezTo>
                  <a:cubicBezTo>
                    <a:pt x="175" y="175"/>
                    <a:pt x="175" y="175"/>
                    <a:pt x="175" y="175"/>
                  </a:cubicBezTo>
                  <a:cubicBezTo>
                    <a:pt x="173" y="174"/>
                    <a:pt x="172" y="170"/>
                    <a:pt x="169" y="163"/>
                  </a:cubicBezTo>
                  <a:moveTo>
                    <a:pt x="52" y="111"/>
                  </a:moveTo>
                  <a:cubicBezTo>
                    <a:pt x="77" y="37"/>
                    <a:pt x="77" y="37"/>
                    <a:pt x="77" y="37"/>
                  </a:cubicBezTo>
                  <a:cubicBezTo>
                    <a:pt x="101" y="111"/>
                    <a:pt x="101" y="111"/>
                    <a:pt x="101" y="111"/>
                  </a:cubicBezTo>
                  <a:lnTo>
                    <a:pt x="52" y="1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11"/>
            <p:cNvSpPr>
              <a:spLocks noEditPoints="1"/>
            </p:cNvSpPr>
            <p:nvPr userDrawn="1"/>
          </p:nvSpPr>
          <p:spPr bwMode="white">
            <a:xfrm>
              <a:off x="6337301" y="1758951"/>
              <a:ext cx="222250" cy="220663"/>
            </a:xfrm>
            <a:custGeom>
              <a:avLst/>
              <a:gdLst/>
              <a:ahLst/>
              <a:cxnLst>
                <a:cxn ang="0">
                  <a:pos x="72" y="143"/>
                </a:cxn>
                <a:cxn ang="0">
                  <a:pos x="144" y="69"/>
                </a:cxn>
                <a:cxn ang="0">
                  <a:pos x="73" y="0"/>
                </a:cxn>
                <a:cxn ang="0">
                  <a:pos x="0" y="75"/>
                </a:cxn>
                <a:cxn ang="0">
                  <a:pos x="72" y="143"/>
                </a:cxn>
                <a:cxn ang="0">
                  <a:pos x="73" y="118"/>
                </a:cxn>
                <a:cxn ang="0">
                  <a:pos x="51" y="71"/>
                </a:cxn>
                <a:cxn ang="0">
                  <a:pos x="73" y="25"/>
                </a:cxn>
                <a:cxn ang="0">
                  <a:pos x="94" y="73"/>
                </a:cxn>
                <a:cxn ang="0">
                  <a:pos x="73" y="118"/>
                </a:cxn>
              </a:cxnLst>
              <a:rect l="0" t="0" r="r" b="b"/>
              <a:pathLst>
                <a:path w="144" h="143">
                  <a:moveTo>
                    <a:pt x="72" y="143"/>
                  </a:moveTo>
                  <a:cubicBezTo>
                    <a:pt x="111" y="143"/>
                    <a:pt x="144" y="115"/>
                    <a:pt x="144" y="69"/>
                  </a:cubicBezTo>
                  <a:cubicBezTo>
                    <a:pt x="144" y="29"/>
                    <a:pt x="113" y="0"/>
                    <a:pt x="73" y="0"/>
                  </a:cubicBezTo>
                  <a:cubicBezTo>
                    <a:pt x="33" y="0"/>
                    <a:pt x="0" y="29"/>
                    <a:pt x="0" y="75"/>
                  </a:cubicBezTo>
                  <a:cubicBezTo>
                    <a:pt x="0" y="116"/>
                    <a:pt x="33" y="143"/>
                    <a:pt x="72" y="143"/>
                  </a:cubicBezTo>
                  <a:moveTo>
                    <a:pt x="73" y="118"/>
                  </a:moveTo>
                  <a:cubicBezTo>
                    <a:pt x="57" y="118"/>
                    <a:pt x="51" y="100"/>
                    <a:pt x="51" y="71"/>
                  </a:cubicBezTo>
                  <a:cubicBezTo>
                    <a:pt x="51" y="43"/>
                    <a:pt x="57" y="25"/>
                    <a:pt x="73" y="25"/>
                  </a:cubicBezTo>
                  <a:cubicBezTo>
                    <a:pt x="89" y="25"/>
                    <a:pt x="94" y="44"/>
                    <a:pt x="94" y="73"/>
                  </a:cubicBezTo>
                  <a:cubicBezTo>
                    <a:pt x="94" y="100"/>
                    <a:pt x="89" y="118"/>
                    <a:pt x="73"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0" name="Freeform 12"/>
            <p:cNvSpPr>
              <a:spLocks/>
            </p:cNvSpPr>
            <p:nvPr userDrawn="1"/>
          </p:nvSpPr>
          <p:spPr bwMode="white">
            <a:xfrm>
              <a:off x="6592888" y="1701801"/>
              <a:ext cx="238125" cy="273050"/>
            </a:xfrm>
            <a:custGeom>
              <a:avLst/>
              <a:gdLst/>
              <a:ahLst/>
              <a:cxnLst>
                <a:cxn ang="0">
                  <a:pos x="0" y="177"/>
                </a:cxn>
                <a:cxn ang="0">
                  <a:pos x="29" y="177"/>
                </a:cxn>
                <a:cxn ang="0">
                  <a:pos x="29" y="64"/>
                </a:cxn>
                <a:cxn ang="0">
                  <a:pos x="104" y="154"/>
                </a:cxn>
                <a:cxn ang="0">
                  <a:pos x="132" y="177"/>
                </a:cxn>
                <a:cxn ang="0">
                  <a:pos x="154" y="177"/>
                </a:cxn>
                <a:cxn ang="0">
                  <a:pos x="154" y="15"/>
                </a:cxn>
                <a:cxn ang="0">
                  <a:pos x="138" y="0"/>
                </a:cxn>
                <a:cxn ang="0">
                  <a:pos x="125" y="0"/>
                </a:cxn>
                <a:cxn ang="0">
                  <a:pos x="125" y="106"/>
                </a:cxn>
                <a:cxn ang="0">
                  <a:pos x="53" y="21"/>
                </a:cxn>
                <a:cxn ang="0">
                  <a:pos x="21" y="0"/>
                </a:cxn>
                <a:cxn ang="0">
                  <a:pos x="0" y="0"/>
                </a:cxn>
                <a:cxn ang="0">
                  <a:pos x="0" y="177"/>
                </a:cxn>
              </a:cxnLst>
              <a:rect l="0" t="0" r="r" b="b"/>
              <a:pathLst>
                <a:path w="154" h="177">
                  <a:moveTo>
                    <a:pt x="0" y="177"/>
                  </a:moveTo>
                  <a:cubicBezTo>
                    <a:pt x="29" y="177"/>
                    <a:pt x="29" y="177"/>
                    <a:pt x="29" y="177"/>
                  </a:cubicBezTo>
                  <a:cubicBezTo>
                    <a:pt x="29" y="64"/>
                    <a:pt x="29" y="64"/>
                    <a:pt x="29" y="64"/>
                  </a:cubicBezTo>
                  <a:cubicBezTo>
                    <a:pt x="104" y="154"/>
                    <a:pt x="104" y="154"/>
                    <a:pt x="104" y="154"/>
                  </a:cubicBezTo>
                  <a:cubicBezTo>
                    <a:pt x="114" y="167"/>
                    <a:pt x="121" y="177"/>
                    <a:pt x="132" y="177"/>
                  </a:cubicBezTo>
                  <a:cubicBezTo>
                    <a:pt x="154" y="177"/>
                    <a:pt x="154" y="177"/>
                    <a:pt x="154" y="177"/>
                  </a:cubicBezTo>
                  <a:cubicBezTo>
                    <a:pt x="154" y="15"/>
                    <a:pt x="154" y="15"/>
                    <a:pt x="154" y="15"/>
                  </a:cubicBezTo>
                  <a:cubicBezTo>
                    <a:pt x="154" y="6"/>
                    <a:pt x="147" y="0"/>
                    <a:pt x="138" y="0"/>
                  </a:cubicBezTo>
                  <a:cubicBezTo>
                    <a:pt x="125" y="0"/>
                    <a:pt x="125" y="0"/>
                    <a:pt x="125" y="0"/>
                  </a:cubicBezTo>
                  <a:cubicBezTo>
                    <a:pt x="125" y="106"/>
                    <a:pt x="125" y="106"/>
                    <a:pt x="125" y="106"/>
                  </a:cubicBezTo>
                  <a:cubicBezTo>
                    <a:pt x="53" y="21"/>
                    <a:pt x="53" y="21"/>
                    <a:pt x="53" y="21"/>
                  </a:cubicBezTo>
                  <a:cubicBezTo>
                    <a:pt x="42" y="8"/>
                    <a:pt x="37" y="0"/>
                    <a:pt x="21" y="0"/>
                  </a:cubicBezTo>
                  <a:cubicBezTo>
                    <a:pt x="0" y="0"/>
                    <a:pt x="0" y="0"/>
                    <a:pt x="0" y="0"/>
                  </a:cubicBezTo>
                  <a:lnTo>
                    <a:pt x="0"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13"/>
            <p:cNvSpPr>
              <a:spLocks noEditPoints="1"/>
            </p:cNvSpPr>
            <p:nvPr userDrawn="1"/>
          </p:nvSpPr>
          <p:spPr bwMode="white">
            <a:xfrm>
              <a:off x="6861176" y="1758951"/>
              <a:ext cx="222250" cy="220663"/>
            </a:xfrm>
            <a:custGeom>
              <a:avLst/>
              <a:gdLst/>
              <a:ahLst/>
              <a:cxnLst>
                <a:cxn ang="0">
                  <a:pos x="72" y="143"/>
                </a:cxn>
                <a:cxn ang="0">
                  <a:pos x="144" y="69"/>
                </a:cxn>
                <a:cxn ang="0">
                  <a:pos x="72" y="0"/>
                </a:cxn>
                <a:cxn ang="0">
                  <a:pos x="0" y="75"/>
                </a:cxn>
                <a:cxn ang="0">
                  <a:pos x="72" y="143"/>
                </a:cxn>
                <a:cxn ang="0">
                  <a:pos x="72" y="118"/>
                </a:cxn>
                <a:cxn ang="0">
                  <a:pos x="50" y="71"/>
                </a:cxn>
                <a:cxn ang="0">
                  <a:pos x="72" y="25"/>
                </a:cxn>
                <a:cxn ang="0">
                  <a:pos x="93" y="73"/>
                </a:cxn>
                <a:cxn ang="0">
                  <a:pos x="72" y="118"/>
                </a:cxn>
              </a:cxnLst>
              <a:rect l="0" t="0" r="r" b="b"/>
              <a:pathLst>
                <a:path w="144" h="143">
                  <a:moveTo>
                    <a:pt x="72" y="143"/>
                  </a:moveTo>
                  <a:cubicBezTo>
                    <a:pt x="111" y="143"/>
                    <a:pt x="144" y="115"/>
                    <a:pt x="144" y="69"/>
                  </a:cubicBezTo>
                  <a:cubicBezTo>
                    <a:pt x="144" y="29"/>
                    <a:pt x="112" y="0"/>
                    <a:pt x="72" y="0"/>
                  </a:cubicBezTo>
                  <a:cubicBezTo>
                    <a:pt x="33" y="0"/>
                    <a:pt x="0" y="29"/>
                    <a:pt x="0" y="75"/>
                  </a:cubicBezTo>
                  <a:cubicBezTo>
                    <a:pt x="0" y="116"/>
                    <a:pt x="33" y="143"/>
                    <a:pt x="72" y="143"/>
                  </a:cubicBezTo>
                  <a:moveTo>
                    <a:pt x="72" y="118"/>
                  </a:moveTo>
                  <a:cubicBezTo>
                    <a:pt x="56" y="118"/>
                    <a:pt x="50" y="100"/>
                    <a:pt x="50" y="71"/>
                  </a:cubicBezTo>
                  <a:cubicBezTo>
                    <a:pt x="50" y="43"/>
                    <a:pt x="56" y="25"/>
                    <a:pt x="72" y="25"/>
                  </a:cubicBezTo>
                  <a:cubicBezTo>
                    <a:pt x="88" y="25"/>
                    <a:pt x="93" y="45"/>
                    <a:pt x="93" y="73"/>
                  </a:cubicBezTo>
                  <a:cubicBezTo>
                    <a:pt x="93" y="100"/>
                    <a:pt x="88" y="118"/>
                    <a:pt x="72"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14"/>
            <p:cNvSpPr>
              <a:spLocks noEditPoints="1"/>
            </p:cNvSpPr>
            <p:nvPr userDrawn="1"/>
          </p:nvSpPr>
          <p:spPr bwMode="white">
            <a:xfrm>
              <a:off x="7350126" y="1760538"/>
              <a:ext cx="206375" cy="219075"/>
            </a:xfrm>
            <a:custGeom>
              <a:avLst/>
              <a:gdLst/>
              <a:ahLst/>
              <a:cxnLst>
                <a:cxn ang="0">
                  <a:pos x="134" y="73"/>
                </a:cxn>
                <a:cxn ang="0">
                  <a:pos x="135" y="57"/>
                </a:cxn>
                <a:cxn ang="0">
                  <a:pos x="70" y="0"/>
                </a:cxn>
                <a:cxn ang="0">
                  <a:pos x="0" y="71"/>
                </a:cxn>
                <a:cxn ang="0">
                  <a:pos x="69" y="142"/>
                </a:cxn>
                <a:cxn ang="0">
                  <a:pos x="128" y="99"/>
                </a:cxn>
                <a:cxn ang="0">
                  <a:pos x="89" y="109"/>
                </a:cxn>
                <a:cxn ang="0">
                  <a:pos x="47" y="73"/>
                </a:cxn>
                <a:cxn ang="0">
                  <a:pos x="134" y="73"/>
                </a:cxn>
                <a:cxn ang="0">
                  <a:pos x="47" y="54"/>
                </a:cxn>
                <a:cxn ang="0">
                  <a:pos x="70" y="22"/>
                </a:cxn>
                <a:cxn ang="0">
                  <a:pos x="92" y="54"/>
                </a:cxn>
                <a:cxn ang="0">
                  <a:pos x="47" y="54"/>
                </a:cxn>
              </a:cxnLst>
              <a:rect l="0" t="0" r="r" b="b"/>
              <a:pathLst>
                <a:path w="135" h="142">
                  <a:moveTo>
                    <a:pt x="134" y="73"/>
                  </a:moveTo>
                  <a:cubicBezTo>
                    <a:pt x="135" y="68"/>
                    <a:pt x="135" y="62"/>
                    <a:pt x="135" y="57"/>
                  </a:cubicBezTo>
                  <a:cubicBezTo>
                    <a:pt x="135" y="25"/>
                    <a:pt x="111" y="0"/>
                    <a:pt x="70" y="0"/>
                  </a:cubicBezTo>
                  <a:cubicBezTo>
                    <a:pt x="30" y="0"/>
                    <a:pt x="0" y="28"/>
                    <a:pt x="0" y="71"/>
                  </a:cubicBezTo>
                  <a:cubicBezTo>
                    <a:pt x="0" y="113"/>
                    <a:pt x="26" y="142"/>
                    <a:pt x="69" y="142"/>
                  </a:cubicBezTo>
                  <a:cubicBezTo>
                    <a:pt x="111" y="142"/>
                    <a:pt x="127" y="120"/>
                    <a:pt x="128" y="99"/>
                  </a:cubicBezTo>
                  <a:cubicBezTo>
                    <a:pt x="118" y="105"/>
                    <a:pt x="104" y="109"/>
                    <a:pt x="89" y="109"/>
                  </a:cubicBezTo>
                  <a:cubicBezTo>
                    <a:pt x="65" y="109"/>
                    <a:pt x="50" y="95"/>
                    <a:pt x="47" y="73"/>
                  </a:cubicBezTo>
                  <a:lnTo>
                    <a:pt x="134" y="73"/>
                  </a:lnTo>
                  <a:close/>
                  <a:moveTo>
                    <a:pt x="47" y="54"/>
                  </a:moveTo>
                  <a:cubicBezTo>
                    <a:pt x="49" y="35"/>
                    <a:pt x="57" y="22"/>
                    <a:pt x="70" y="22"/>
                  </a:cubicBezTo>
                  <a:cubicBezTo>
                    <a:pt x="88" y="22"/>
                    <a:pt x="92" y="54"/>
                    <a:pt x="92" y="54"/>
                  </a:cubicBezTo>
                  <a:lnTo>
                    <a:pt x="47" y="5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15"/>
            <p:cNvSpPr>
              <a:spLocks noEditPoints="1"/>
            </p:cNvSpPr>
            <p:nvPr userDrawn="1"/>
          </p:nvSpPr>
          <p:spPr bwMode="white">
            <a:xfrm>
              <a:off x="7113588" y="1679576"/>
              <a:ext cx="211138" cy="295275"/>
            </a:xfrm>
            <a:custGeom>
              <a:avLst/>
              <a:gdLst/>
              <a:ahLst/>
              <a:cxnLst>
                <a:cxn ang="0">
                  <a:pos x="83" y="53"/>
                </a:cxn>
                <a:cxn ang="0">
                  <a:pos x="47" y="65"/>
                </a:cxn>
                <a:cxn ang="0">
                  <a:pos x="47" y="28"/>
                </a:cxn>
                <a:cxn ang="0">
                  <a:pos x="18" y="0"/>
                </a:cxn>
                <a:cxn ang="0">
                  <a:pos x="0" y="0"/>
                </a:cxn>
                <a:cxn ang="0">
                  <a:pos x="0" y="191"/>
                </a:cxn>
                <a:cxn ang="0">
                  <a:pos x="55" y="191"/>
                </a:cxn>
                <a:cxn ang="0">
                  <a:pos x="137" y="112"/>
                </a:cxn>
                <a:cxn ang="0">
                  <a:pos x="83" y="53"/>
                </a:cxn>
                <a:cxn ang="0">
                  <a:pos x="54" y="168"/>
                </a:cxn>
                <a:cxn ang="0">
                  <a:pos x="47" y="168"/>
                </a:cxn>
                <a:cxn ang="0">
                  <a:pos x="47" y="80"/>
                </a:cxn>
                <a:cxn ang="0">
                  <a:pos x="57" y="80"/>
                </a:cxn>
                <a:cxn ang="0">
                  <a:pos x="88" y="118"/>
                </a:cxn>
                <a:cxn ang="0">
                  <a:pos x="54" y="168"/>
                </a:cxn>
              </a:cxnLst>
              <a:rect l="0" t="0" r="r" b="b"/>
              <a:pathLst>
                <a:path w="137" h="191">
                  <a:moveTo>
                    <a:pt x="83" y="53"/>
                  </a:moveTo>
                  <a:cubicBezTo>
                    <a:pt x="67" y="53"/>
                    <a:pt x="53" y="59"/>
                    <a:pt x="47" y="65"/>
                  </a:cubicBezTo>
                  <a:cubicBezTo>
                    <a:pt x="47" y="28"/>
                    <a:pt x="47" y="28"/>
                    <a:pt x="47" y="28"/>
                  </a:cubicBezTo>
                  <a:cubicBezTo>
                    <a:pt x="47" y="11"/>
                    <a:pt x="35" y="0"/>
                    <a:pt x="18" y="0"/>
                  </a:cubicBezTo>
                  <a:cubicBezTo>
                    <a:pt x="0" y="0"/>
                    <a:pt x="0" y="0"/>
                    <a:pt x="0" y="0"/>
                  </a:cubicBezTo>
                  <a:cubicBezTo>
                    <a:pt x="0" y="191"/>
                    <a:pt x="0" y="191"/>
                    <a:pt x="0" y="191"/>
                  </a:cubicBezTo>
                  <a:cubicBezTo>
                    <a:pt x="55" y="191"/>
                    <a:pt x="55" y="191"/>
                    <a:pt x="55" y="191"/>
                  </a:cubicBezTo>
                  <a:cubicBezTo>
                    <a:pt x="107" y="191"/>
                    <a:pt x="137" y="163"/>
                    <a:pt x="137" y="112"/>
                  </a:cubicBezTo>
                  <a:cubicBezTo>
                    <a:pt x="137" y="78"/>
                    <a:pt x="113" y="53"/>
                    <a:pt x="83" y="53"/>
                  </a:cubicBezTo>
                  <a:moveTo>
                    <a:pt x="54" y="168"/>
                  </a:moveTo>
                  <a:cubicBezTo>
                    <a:pt x="47" y="168"/>
                    <a:pt x="47" y="168"/>
                    <a:pt x="47" y="168"/>
                  </a:cubicBezTo>
                  <a:cubicBezTo>
                    <a:pt x="47" y="80"/>
                    <a:pt x="47" y="80"/>
                    <a:pt x="47" y="80"/>
                  </a:cubicBezTo>
                  <a:cubicBezTo>
                    <a:pt x="50" y="80"/>
                    <a:pt x="52" y="80"/>
                    <a:pt x="57" y="80"/>
                  </a:cubicBezTo>
                  <a:cubicBezTo>
                    <a:pt x="75" y="80"/>
                    <a:pt x="88" y="96"/>
                    <a:pt x="88" y="118"/>
                  </a:cubicBezTo>
                  <a:cubicBezTo>
                    <a:pt x="88" y="151"/>
                    <a:pt x="76" y="168"/>
                    <a:pt x="54" y="1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16"/>
            <p:cNvSpPr>
              <a:spLocks/>
            </p:cNvSpPr>
            <p:nvPr userDrawn="1"/>
          </p:nvSpPr>
          <p:spPr bwMode="white">
            <a:xfrm>
              <a:off x="7588251" y="1679576"/>
              <a:ext cx="69850" cy="295275"/>
            </a:xfrm>
            <a:custGeom>
              <a:avLst/>
              <a:gdLst/>
              <a:ahLst/>
              <a:cxnLst>
                <a:cxn ang="0">
                  <a:pos x="0" y="191"/>
                </a:cxn>
                <a:cxn ang="0">
                  <a:pos x="46" y="191"/>
                </a:cxn>
                <a:cxn ang="0">
                  <a:pos x="46" y="28"/>
                </a:cxn>
                <a:cxn ang="0">
                  <a:pos x="17" y="0"/>
                </a:cxn>
                <a:cxn ang="0">
                  <a:pos x="0" y="0"/>
                </a:cxn>
                <a:cxn ang="0">
                  <a:pos x="0" y="191"/>
                </a:cxn>
              </a:cxnLst>
              <a:rect l="0" t="0" r="r" b="b"/>
              <a:pathLst>
                <a:path w="46" h="191">
                  <a:moveTo>
                    <a:pt x="0" y="191"/>
                  </a:moveTo>
                  <a:cubicBezTo>
                    <a:pt x="46" y="191"/>
                    <a:pt x="46" y="191"/>
                    <a:pt x="46" y="191"/>
                  </a:cubicBezTo>
                  <a:cubicBezTo>
                    <a:pt x="46" y="28"/>
                    <a:pt x="46" y="28"/>
                    <a:pt x="46" y="28"/>
                  </a:cubicBezTo>
                  <a:cubicBezTo>
                    <a:pt x="46"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21179585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Movie Fullscreen">
    <p:bg>
      <p:bgPr>
        <a:solidFill>
          <a:schemeClr val="tx1"/>
        </a:solid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lvl1pPr>
              <a:defRPr>
                <a:solidFill>
                  <a:schemeClr val="tx1"/>
                </a:solidFill>
              </a:defRPr>
            </a:lvl1pPr>
          </a:lstStyle>
          <a:p>
            <a:pPr>
              <a:defRPr/>
            </a:pPr>
            <a:fld id="{537E2E77-CED1-4E84-91C2-4E0176ECD4FC}" type="slidenum">
              <a:rPr smtClean="0">
                <a:solidFill>
                  <a:srgbClr val="000000"/>
                </a:solidFill>
              </a:rPr>
              <a:pPr>
                <a:defRPr/>
              </a:pPr>
              <a:t>‹#›</a:t>
            </a:fld>
            <a:endParaRPr dirty="0">
              <a:solidFill>
                <a:srgbClr val="000000"/>
              </a:solidFill>
            </a:endParaRPr>
          </a:p>
        </p:txBody>
      </p:sp>
      <p:sp>
        <p:nvSpPr>
          <p:cNvPr id="8" name="Footer Placeholder 7"/>
          <p:cNvSpPr>
            <a:spLocks noGrp="1"/>
          </p:cNvSpPr>
          <p:nvPr>
            <p:ph type="ftr" sz="quarter" idx="12"/>
          </p:nvPr>
        </p:nvSpPr>
        <p:spPr/>
        <p:txBody>
          <a:bodyPr/>
          <a:lstStyle>
            <a:lvl1pPr>
              <a:defRPr>
                <a:solidFill>
                  <a:schemeClr val="tx1"/>
                </a:solidFill>
              </a:defRPr>
            </a:lvl1pPr>
          </a:lstStyle>
          <a:p>
            <a:r>
              <a:rPr smtClean="0">
                <a:solidFill>
                  <a:srgbClr val="000000"/>
                </a:solidFill>
              </a:rPr>
              <a:t>Sustainability | Planet Possible</a:t>
            </a:r>
            <a:endParaRPr lang="nl-NL" dirty="0">
              <a:solidFill>
                <a:srgbClr val="000000"/>
              </a:solidFill>
            </a:endParaRPr>
          </a:p>
        </p:txBody>
      </p:sp>
      <p:sp>
        <p:nvSpPr>
          <p:cNvPr id="5" name="Media Placeholder 4"/>
          <p:cNvSpPr>
            <a:spLocks noGrp="1"/>
          </p:cNvSpPr>
          <p:nvPr>
            <p:ph type="media" sz="quarter" idx="10" hasCustomPrompt="1"/>
          </p:nvPr>
        </p:nvSpPr>
        <p:spPr bwMode="auto">
          <a:xfrm>
            <a:off x="0" y="0"/>
            <a:ext cx="9144000" cy="6858000"/>
          </a:xfrm>
          <a:solidFill>
            <a:schemeClr val="tx1"/>
          </a:solidFill>
        </p:spPr>
        <p:txBody>
          <a:bodyPr anchor="ctr" anchorCtr="0"/>
          <a:lstStyle>
            <a:lvl1pPr marL="0" marR="0" indent="0" algn="ctr" defTabSz="914400" rtl="0" eaLnBrk="1" fontAlgn="auto" latinLnBrk="0" hangingPunct="1">
              <a:lnSpc>
                <a:spcPts val="1400"/>
              </a:lnSpc>
              <a:spcBef>
                <a:spcPts val="0"/>
              </a:spcBef>
              <a:spcAft>
                <a:spcPts val="0"/>
              </a:spcAft>
              <a:buClr>
                <a:schemeClr val="accent4"/>
              </a:buClr>
              <a:buSzTx/>
              <a:buFont typeface="Arial" pitchFamily="34" charset="0"/>
              <a:buNone/>
              <a:tabLst/>
              <a:defRPr sz="1200" b="0">
                <a:solidFill>
                  <a:schemeClr val="bg1"/>
                </a:solidFill>
              </a:defRPr>
            </a:lvl1pPr>
          </a:lstStyle>
          <a:p>
            <a:r>
              <a:rPr lang="en-US" dirty="0" smtClean="0"/>
              <a:t>Movie</a:t>
            </a:r>
          </a:p>
          <a:p>
            <a:r>
              <a:rPr lang="en-US" dirty="0" smtClean="0"/>
              <a:t>(depending on movie size/ratio)</a:t>
            </a:r>
          </a:p>
          <a:p>
            <a:endParaRPr lang="nl-NL" dirty="0" smtClean="0"/>
          </a:p>
          <a:p>
            <a:endParaRPr lang="nl-NL" dirty="0" smtClean="0"/>
          </a:p>
          <a:p>
            <a:endParaRPr lang="nl-NL" dirty="0" smtClean="0"/>
          </a:p>
          <a:p>
            <a:endParaRPr lang="en-US" dirty="0" smtClean="0"/>
          </a:p>
          <a:p>
            <a:endParaRPr lang="en-US" dirty="0"/>
          </a:p>
        </p:txBody>
      </p:sp>
      <p:grpSp>
        <p:nvGrpSpPr>
          <p:cNvPr id="54" name="Group 53"/>
          <p:cNvGrpSpPr/>
          <p:nvPr userDrawn="1"/>
        </p:nvGrpSpPr>
        <p:grpSpPr bwMode="gray">
          <a:xfrm>
            <a:off x="-2338348" y="0"/>
            <a:ext cx="2059035" cy="4063864"/>
            <a:chOff x="-3298560" y="0"/>
            <a:chExt cx="2059035" cy="4063864"/>
          </a:xfrm>
        </p:grpSpPr>
        <p:sp>
          <p:nvSpPr>
            <p:cNvPr id="55" name="TextBox 54"/>
            <p:cNvSpPr txBox="1"/>
            <p:nvPr userDrawn="1"/>
          </p:nvSpPr>
          <p:spPr bwMode="gray">
            <a:xfrm>
              <a:off x="-1960876" y="11956"/>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56" name="Rectangle 55"/>
            <p:cNvSpPr/>
            <p:nvPr userDrawn="1"/>
          </p:nvSpPr>
          <p:spPr bwMode="gray">
            <a:xfrm>
              <a:off x="-2217425" y="0"/>
              <a:ext cx="1778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6" name="Rectangle 105"/>
            <p:cNvSpPr/>
            <p:nvPr userDrawn="1"/>
          </p:nvSpPr>
          <p:spPr bwMode="gray">
            <a:xfrm>
              <a:off x="-2217425" y="228592"/>
              <a:ext cx="177800" cy="17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7" name="Rectangle 106"/>
            <p:cNvSpPr/>
            <p:nvPr userDrawn="1"/>
          </p:nvSpPr>
          <p:spPr bwMode="gray">
            <a:xfrm>
              <a:off x="-2217425" y="457184"/>
              <a:ext cx="177800" cy="177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8" name="Rectangle 107"/>
            <p:cNvSpPr/>
            <p:nvPr userDrawn="1"/>
          </p:nvSpPr>
          <p:spPr bwMode="gray">
            <a:xfrm>
              <a:off x="-2217425" y="1142960"/>
              <a:ext cx="177800" cy="17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9" name="Rectangle 108"/>
            <p:cNvSpPr/>
            <p:nvPr userDrawn="1"/>
          </p:nvSpPr>
          <p:spPr bwMode="gray">
            <a:xfrm>
              <a:off x="-2217425" y="1371552"/>
              <a:ext cx="177800" cy="17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0" name="Rectangle 109"/>
            <p:cNvSpPr/>
            <p:nvPr userDrawn="1"/>
          </p:nvSpPr>
          <p:spPr bwMode="gray">
            <a:xfrm>
              <a:off x="-2217425" y="1600144"/>
              <a:ext cx="177800" cy="177800"/>
            </a:xfrm>
            <a:prstGeom prst="rect">
              <a:avLst/>
            </a:prstGeom>
            <a:solidFill>
              <a:srgbClr val="009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1" name="Rectangle 110"/>
            <p:cNvSpPr/>
            <p:nvPr userDrawn="1"/>
          </p:nvSpPr>
          <p:spPr bwMode="gray">
            <a:xfrm>
              <a:off x="-2217425" y="1828736"/>
              <a:ext cx="177800" cy="177800"/>
            </a:xfrm>
            <a:prstGeom prst="rect">
              <a:avLst/>
            </a:prstGeom>
            <a:solidFill>
              <a:srgbClr val="55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2" name="Rectangle 111"/>
            <p:cNvSpPr/>
            <p:nvPr userDrawn="1"/>
          </p:nvSpPr>
          <p:spPr bwMode="gray">
            <a:xfrm>
              <a:off x="-2217425" y="2057328"/>
              <a:ext cx="177800" cy="177800"/>
            </a:xfrm>
            <a:prstGeom prst="rect">
              <a:avLst/>
            </a:prstGeom>
            <a:solidFill>
              <a:srgbClr val="446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3" name="Rectangle 112"/>
            <p:cNvSpPr/>
            <p:nvPr userDrawn="1"/>
          </p:nvSpPr>
          <p:spPr bwMode="gray">
            <a:xfrm>
              <a:off x="-2217425" y="2285920"/>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4" name="TextBox 113"/>
            <p:cNvSpPr txBox="1"/>
            <p:nvPr userDrawn="1"/>
          </p:nvSpPr>
          <p:spPr bwMode="gray">
            <a:xfrm>
              <a:off x="-1960876" y="2297876"/>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115" name="TextBox 114"/>
            <p:cNvSpPr txBox="1"/>
            <p:nvPr userDrawn="1"/>
          </p:nvSpPr>
          <p:spPr bwMode="gray">
            <a:xfrm>
              <a:off x="-1960876" y="2069284"/>
              <a:ext cx="721351" cy="153888"/>
            </a:xfrm>
            <a:prstGeom prst="rect">
              <a:avLst/>
            </a:prstGeom>
            <a:noFill/>
          </p:spPr>
          <p:txBody>
            <a:bodyPr wrap="none" lIns="0" tIns="0" rIns="0" bIns="0" rtlCol="0">
              <a:spAutoFit/>
            </a:bodyPr>
            <a:lstStyle/>
            <a:p>
              <a:r>
                <a:rPr lang="en-US" sz="1000" smtClean="0">
                  <a:solidFill>
                    <a:srgbClr val="000000"/>
                  </a:solidFill>
                </a:rPr>
                <a:t>068-105-125</a:t>
              </a:r>
            </a:p>
          </p:txBody>
        </p:sp>
        <p:sp>
          <p:nvSpPr>
            <p:cNvPr id="116" name="TextBox 115"/>
            <p:cNvSpPr txBox="1"/>
            <p:nvPr userDrawn="1"/>
          </p:nvSpPr>
          <p:spPr bwMode="gray">
            <a:xfrm>
              <a:off x="-1960876" y="1840692"/>
              <a:ext cx="721351" cy="153888"/>
            </a:xfrm>
            <a:prstGeom prst="rect">
              <a:avLst/>
            </a:prstGeom>
            <a:noFill/>
          </p:spPr>
          <p:txBody>
            <a:bodyPr wrap="none" lIns="0" tIns="0" rIns="0" bIns="0" rtlCol="0">
              <a:spAutoFit/>
            </a:bodyPr>
            <a:lstStyle/>
            <a:p>
              <a:r>
                <a:rPr lang="en-US" sz="1000" smtClean="0">
                  <a:solidFill>
                    <a:srgbClr val="000000"/>
                  </a:solidFill>
                </a:rPr>
                <a:t>085-190-207</a:t>
              </a:r>
            </a:p>
          </p:txBody>
        </p:sp>
        <p:sp>
          <p:nvSpPr>
            <p:cNvPr id="117" name="TextBox 116"/>
            <p:cNvSpPr txBox="1"/>
            <p:nvPr userDrawn="1"/>
          </p:nvSpPr>
          <p:spPr bwMode="gray">
            <a:xfrm>
              <a:off x="-1960876" y="1612100"/>
              <a:ext cx="721351" cy="153888"/>
            </a:xfrm>
            <a:prstGeom prst="rect">
              <a:avLst/>
            </a:prstGeom>
            <a:noFill/>
          </p:spPr>
          <p:txBody>
            <a:bodyPr wrap="none" lIns="0" tIns="0" rIns="0" bIns="0" rtlCol="0">
              <a:spAutoFit/>
            </a:bodyPr>
            <a:lstStyle/>
            <a:p>
              <a:r>
                <a:rPr lang="en-US" sz="1000" smtClean="0">
                  <a:solidFill>
                    <a:srgbClr val="000000"/>
                  </a:solidFill>
                </a:rPr>
                <a:t>000-146-187</a:t>
              </a:r>
            </a:p>
          </p:txBody>
        </p:sp>
        <p:sp>
          <p:nvSpPr>
            <p:cNvPr id="118" name="TextBox 117"/>
            <p:cNvSpPr txBox="1"/>
            <p:nvPr userDrawn="1"/>
          </p:nvSpPr>
          <p:spPr bwMode="gray">
            <a:xfrm>
              <a:off x="-1960876" y="1383508"/>
              <a:ext cx="721351" cy="153888"/>
            </a:xfrm>
            <a:prstGeom prst="rect">
              <a:avLst/>
            </a:prstGeom>
            <a:noFill/>
          </p:spPr>
          <p:txBody>
            <a:bodyPr wrap="none" lIns="0" tIns="0" rIns="0" bIns="0" rtlCol="0">
              <a:spAutoFit/>
            </a:bodyPr>
            <a:lstStyle/>
            <a:p>
              <a:r>
                <a:rPr lang="en-US" sz="1000" dirty="0" smtClean="0">
                  <a:solidFill>
                    <a:srgbClr val="000000"/>
                  </a:solidFill>
                </a:rPr>
                <a:t>000-139-197</a:t>
              </a:r>
            </a:p>
          </p:txBody>
        </p:sp>
        <p:sp>
          <p:nvSpPr>
            <p:cNvPr id="119" name="TextBox 118"/>
            <p:cNvSpPr txBox="1"/>
            <p:nvPr userDrawn="1"/>
          </p:nvSpPr>
          <p:spPr bwMode="gray">
            <a:xfrm>
              <a:off x="-1960876" y="1154916"/>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120" name="TextBox 119"/>
            <p:cNvSpPr txBox="1"/>
            <p:nvPr userDrawn="1"/>
          </p:nvSpPr>
          <p:spPr bwMode="gray">
            <a:xfrm>
              <a:off x="-1960876" y="469140"/>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121" name="TextBox 120"/>
            <p:cNvSpPr txBox="1"/>
            <p:nvPr userDrawn="1"/>
          </p:nvSpPr>
          <p:spPr bwMode="gray">
            <a:xfrm>
              <a:off x="-1960876" y="240548"/>
              <a:ext cx="721351" cy="153888"/>
            </a:xfrm>
            <a:prstGeom prst="rect">
              <a:avLst/>
            </a:prstGeom>
            <a:noFill/>
          </p:spPr>
          <p:txBody>
            <a:bodyPr wrap="none" lIns="0" tIns="0" rIns="0" bIns="0" rtlCol="0">
              <a:spAutoFit/>
            </a:bodyPr>
            <a:lstStyle/>
            <a:p>
              <a:r>
                <a:rPr lang="en-US" sz="1000" smtClean="0">
                  <a:solidFill>
                    <a:srgbClr val="000000"/>
                  </a:solidFill>
                </a:rPr>
                <a:t>000-000-000</a:t>
              </a:r>
            </a:p>
          </p:txBody>
        </p:sp>
        <p:sp>
          <p:nvSpPr>
            <p:cNvPr id="122" name="Rectangle 121"/>
            <p:cNvSpPr/>
            <p:nvPr userDrawn="1"/>
          </p:nvSpPr>
          <p:spPr bwMode="gray">
            <a:xfrm>
              <a:off x="-2217425" y="685776"/>
              <a:ext cx="177800" cy="177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3" name="TextBox 122"/>
            <p:cNvSpPr txBox="1"/>
            <p:nvPr userDrawn="1"/>
          </p:nvSpPr>
          <p:spPr bwMode="gray">
            <a:xfrm>
              <a:off x="-1960876" y="697732"/>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124" name="Rectangle 123"/>
            <p:cNvSpPr/>
            <p:nvPr userDrawn="1"/>
          </p:nvSpPr>
          <p:spPr bwMode="gray">
            <a:xfrm>
              <a:off x="-2217425" y="2743104"/>
              <a:ext cx="177800" cy="177800"/>
            </a:xfrm>
            <a:prstGeom prst="rect">
              <a:avLst/>
            </a:prstGeom>
            <a:solidFill>
              <a:srgbClr val="008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5" name="TextBox 124"/>
            <p:cNvSpPr txBox="1"/>
            <p:nvPr userDrawn="1"/>
          </p:nvSpPr>
          <p:spPr bwMode="gray">
            <a:xfrm>
              <a:off x="-1960876" y="2755060"/>
              <a:ext cx="721351" cy="153888"/>
            </a:xfrm>
            <a:prstGeom prst="rect">
              <a:avLst/>
            </a:prstGeom>
            <a:noFill/>
          </p:spPr>
          <p:txBody>
            <a:bodyPr wrap="none" lIns="0" tIns="0" rIns="0" bIns="0" rtlCol="0">
              <a:spAutoFit/>
            </a:bodyPr>
            <a:lstStyle/>
            <a:p>
              <a:r>
                <a:rPr lang="en-US" sz="1000" smtClean="0">
                  <a:solidFill>
                    <a:srgbClr val="000000"/>
                  </a:solidFill>
                </a:rPr>
                <a:t>000-139-197</a:t>
              </a:r>
            </a:p>
          </p:txBody>
        </p:sp>
        <p:sp>
          <p:nvSpPr>
            <p:cNvPr id="126" name="Rectangle 125"/>
            <p:cNvSpPr/>
            <p:nvPr userDrawn="1"/>
          </p:nvSpPr>
          <p:spPr bwMode="gray">
            <a:xfrm>
              <a:off x="-2217425" y="2971696"/>
              <a:ext cx="177800" cy="177800"/>
            </a:xfrm>
            <a:prstGeom prst="rect">
              <a:avLst/>
            </a:prstGeom>
            <a:solidFill>
              <a:srgbClr val="0051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7" name="TextBox 126"/>
            <p:cNvSpPr txBox="1"/>
            <p:nvPr userDrawn="1"/>
          </p:nvSpPr>
          <p:spPr bwMode="gray">
            <a:xfrm>
              <a:off x="-1960876" y="2983652"/>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128" name="Rectangle 127"/>
            <p:cNvSpPr/>
            <p:nvPr userDrawn="1"/>
          </p:nvSpPr>
          <p:spPr bwMode="gray">
            <a:xfrm>
              <a:off x="-2217425" y="3200288"/>
              <a:ext cx="177800" cy="177800"/>
            </a:xfrm>
            <a:prstGeom prst="rect">
              <a:avLst/>
            </a:prstGeom>
            <a:solidFill>
              <a:srgbClr val="868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9" name="TextBox 128"/>
            <p:cNvSpPr txBox="1"/>
            <p:nvPr userDrawn="1"/>
          </p:nvSpPr>
          <p:spPr bwMode="gray">
            <a:xfrm>
              <a:off x="-1960876" y="3212244"/>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130" name="Rectangle 129"/>
            <p:cNvSpPr/>
            <p:nvPr userDrawn="1"/>
          </p:nvSpPr>
          <p:spPr bwMode="gray">
            <a:xfrm>
              <a:off x="-2217425" y="3428880"/>
              <a:ext cx="177800" cy="177800"/>
            </a:xfrm>
            <a:prstGeom prst="rect">
              <a:avLst/>
            </a:prstGeom>
            <a:solidFill>
              <a:srgbClr val="B7B9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1" name="TextBox 130"/>
            <p:cNvSpPr txBox="1"/>
            <p:nvPr userDrawn="1"/>
          </p:nvSpPr>
          <p:spPr bwMode="gray">
            <a:xfrm>
              <a:off x="-1960876" y="3440836"/>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132" name="Rectangle 131"/>
            <p:cNvSpPr/>
            <p:nvPr userDrawn="1"/>
          </p:nvSpPr>
          <p:spPr bwMode="gray">
            <a:xfrm>
              <a:off x="-2217425" y="3657472"/>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3" name="TextBox 132"/>
            <p:cNvSpPr txBox="1"/>
            <p:nvPr userDrawn="1"/>
          </p:nvSpPr>
          <p:spPr bwMode="gray">
            <a:xfrm>
              <a:off x="-1960876" y="3669428"/>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134" name="Rectangle 133"/>
            <p:cNvSpPr/>
            <p:nvPr userDrawn="1"/>
          </p:nvSpPr>
          <p:spPr bwMode="gray">
            <a:xfrm>
              <a:off x="-2217425" y="3886064"/>
              <a:ext cx="177800" cy="1778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5" name="TextBox 134"/>
            <p:cNvSpPr txBox="1"/>
            <p:nvPr userDrawn="1"/>
          </p:nvSpPr>
          <p:spPr bwMode="gray">
            <a:xfrm>
              <a:off x="-1960876" y="3898020"/>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136" name="TextBox 135"/>
            <p:cNvSpPr txBox="1"/>
            <p:nvPr userDrawn="1"/>
          </p:nvSpPr>
          <p:spPr bwMode="gray">
            <a:xfrm>
              <a:off x="-3298560" y="11956"/>
              <a:ext cx="631583" cy="153888"/>
            </a:xfrm>
            <a:prstGeom prst="rect">
              <a:avLst/>
            </a:prstGeom>
            <a:noFill/>
          </p:spPr>
          <p:txBody>
            <a:bodyPr wrap="none" lIns="0" tIns="0" rIns="0" bIns="0" rtlCol="0">
              <a:spAutoFit/>
            </a:bodyPr>
            <a:lstStyle/>
            <a:p>
              <a:r>
                <a:rPr lang="en-US" sz="1000" smtClean="0">
                  <a:solidFill>
                    <a:srgbClr val="000000"/>
                  </a:solidFill>
                </a:rPr>
                <a:t>Text Bk D1</a:t>
              </a:r>
            </a:p>
          </p:txBody>
        </p:sp>
        <p:sp>
          <p:nvSpPr>
            <p:cNvPr id="137" name="TextBox 136"/>
            <p:cNvSpPr txBox="1"/>
            <p:nvPr userDrawn="1"/>
          </p:nvSpPr>
          <p:spPr bwMode="gray">
            <a:xfrm>
              <a:off x="-3298560" y="2297876"/>
              <a:ext cx="411972" cy="153888"/>
            </a:xfrm>
            <a:prstGeom prst="rect">
              <a:avLst/>
            </a:prstGeom>
            <a:noFill/>
          </p:spPr>
          <p:txBody>
            <a:bodyPr wrap="none" lIns="0" tIns="0" rIns="0" bIns="0" rtlCol="0">
              <a:spAutoFit/>
            </a:bodyPr>
            <a:lstStyle/>
            <a:p>
              <a:r>
                <a:rPr lang="en-US" sz="1000" dirty="0" smtClean="0">
                  <a:solidFill>
                    <a:srgbClr val="000000"/>
                  </a:solidFill>
                </a:rPr>
                <a:t>Color 6</a:t>
              </a:r>
            </a:p>
          </p:txBody>
        </p:sp>
        <p:sp>
          <p:nvSpPr>
            <p:cNvPr id="138" name="TextBox 137"/>
            <p:cNvSpPr txBox="1"/>
            <p:nvPr userDrawn="1"/>
          </p:nvSpPr>
          <p:spPr bwMode="gray">
            <a:xfrm>
              <a:off x="-3298560" y="2069284"/>
              <a:ext cx="411972" cy="153888"/>
            </a:xfrm>
            <a:prstGeom prst="rect">
              <a:avLst/>
            </a:prstGeom>
            <a:noFill/>
          </p:spPr>
          <p:txBody>
            <a:bodyPr wrap="none" lIns="0" tIns="0" rIns="0" bIns="0" rtlCol="0">
              <a:spAutoFit/>
            </a:bodyPr>
            <a:lstStyle/>
            <a:p>
              <a:r>
                <a:rPr lang="en-US" sz="1000" dirty="0" smtClean="0">
                  <a:solidFill>
                    <a:srgbClr val="000000"/>
                  </a:solidFill>
                </a:rPr>
                <a:t>Color 5</a:t>
              </a:r>
            </a:p>
          </p:txBody>
        </p:sp>
        <p:sp>
          <p:nvSpPr>
            <p:cNvPr id="139" name="TextBox 138"/>
            <p:cNvSpPr txBox="1"/>
            <p:nvPr userDrawn="1"/>
          </p:nvSpPr>
          <p:spPr bwMode="gray">
            <a:xfrm>
              <a:off x="-3298560" y="1840692"/>
              <a:ext cx="411972" cy="153888"/>
            </a:xfrm>
            <a:prstGeom prst="rect">
              <a:avLst/>
            </a:prstGeom>
            <a:noFill/>
          </p:spPr>
          <p:txBody>
            <a:bodyPr wrap="none" lIns="0" tIns="0" rIns="0" bIns="0" rtlCol="0">
              <a:spAutoFit/>
            </a:bodyPr>
            <a:lstStyle/>
            <a:p>
              <a:r>
                <a:rPr lang="en-US" sz="1000" dirty="0" smtClean="0">
                  <a:solidFill>
                    <a:srgbClr val="000000"/>
                  </a:solidFill>
                </a:rPr>
                <a:t>Color 4</a:t>
              </a:r>
            </a:p>
          </p:txBody>
        </p:sp>
        <p:sp>
          <p:nvSpPr>
            <p:cNvPr id="140" name="TextBox 139"/>
            <p:cNvSpPr txBox="1"/>
            <p:nvPr userDrawn="1"/>
          </p:nvSpPr>
          <p:spPr bwMode="gray">
            <a:xfrm>
              <a:off x="-3298560" y="1612100"/>
              <a:ext cx="411972" cy="153888"/>
            </a:xfrm>
            <a:prstGeom prst="rect">
              <a:avLst/>
            </a:prstGeom>
            <a:noFill/>
          </p:spPr>
          <p:txBody>
            <a:bodyPr wrap="none" lIns="0" tIns="0" rIns="0" bIns="0" rtlCol="0">
              <a:spAutoFit/>
            </a:bodyPr>
            <a:lstStyle/>
            <a:p>
              <a:r>
                <a:rPr lang="en-US" sz="1000" dirty="0" smtClean="0">
                  <a:solidFill>
                    <a:srgbClr val="000000"/>
                  </a:solidFill>
                </a:rPr>
                <a:t>Color 3</a:t>
              </a:r>
            </a:p>
          </p:txBody>
        </p:sp>
        <p:sp>
          <p:nvSpPr>
            <p:cNvPr id="141" name="TextBox 140"/>
            <p:cNvSpPr txBox="1"/>
            <p:nvPr userDrawn="1"/>
          </p:nvSpPr>
          <p:spPr bwMode="gray">
            <a:xfrm>
              <a:off x="-3298560" y="1383508"/>
              <a:ext cx="411972" cy="153888"/>
            </a:xfrm>
            <a:prstGeom prst="rect">
              <a:avLst/>
            </a:prstGeom>
            <a:noFill/>
          </p:spPr>
          <p:txBody>
            <a:bodyPr wrap="none" lIns="0" tIns="0" rIns="0" bIns="0" rtlCol="0">
              <a:spAutoFit/>
            </a:bodyPr>
            <a:lstStyle/>
            <a:p>
              <a:r>
                <a:rPr lang="en-US" sz="1000" dirty="0" smtClean="0">
                  <a:solidFill>
                    <a:srgbClr val="000000"/>
                  </a:solidFill>
                </a:rPr>
                <a:t>Color 2</a:t>
              </a:r>
            </a:p>
          </p:txBody>
        </p:sp>
        <p:sp>
          <p:nvSpPr>
            <p:cNvPr id="142" name="TextBox 141"/>
            <p:cNvSpPr txBox="1"/>
            <p:nvPr userDrawn="1"/>
          </p:nvSpPr>
          <p:spPr bwMode="gray">
            <a:xfrm>
              <a:off x="-3298560" y="1154916"/>
              <a:ext cx="411972" cy="153888"/>
            </a:xfrm>
            <a:prstGeom prst="rect">
              <a:avLst/>
            </a:prstGeom>
            <a:noFill/>
          </p:spPr>
          <p:txBody>
            <a:bodyPr wrap="none" lIns="0" tIns="0" rIns="0" bIns="0" rtlCol="0">
              <a:spAutoFit/>
            </a:bodyPr>
            <a:lstStyle/>
            <a:p>
              <a:r>
                <a:rPr lang="en-US" sz="1000" dirty="0" smtClean="0">
                  <a:solidFill>
                    <a:srgbClr val="000000"/>
                  </a:solidFill>
                </a:rPr>
                <a:t>Color 1</a:t>
              </a:r>
            </a:p>
          </p:txBody>
        </p:sp>
        <p:sp>
          <p:nvSpPr>
            <p:cNvPr id="143" name="TextBox 142"/>
            <p:cNvSpPr txBox="1"/>
            <p:nvPr userDrawn="1"/>
          </p:nvSpPr>
          <p:spPr bwMode="gray">
            <a:xfrm>
              <a:off x="-3298560" y="469140"/>
              <a:ext cx="631583" cy="153888"/>
            </a:xfrm>
            <a:prstGeom prst="rect">
              <a:avLst/>
            </a:prstGeom>
            <a:noFill/>
          </p:spPr>
          <p:txBody>
            <a:bodyPr wrap="none" lIns="0" tIns="0" rIns="0" bIns="0" rtlCol="0">
              <a:spAutoFit/>
            </a:bodyPr>
            <a:lstStyle/>
            <a:p>
              <a:r>
                <a:rPr lang="en-US" sz="1000" smtClean="0">
                  <a:solidFill>
                    <a:srgbClr val="000000"/>
                  </a:solidFill>
                </a:rPr>
                <a:t>Text Bk D2</a:t>
              </a:r>
            </a:p>
          </p:txBody>
        </p:sp>
        <p:sp>
          <p:nvSpPr>
            <p:cNvPr id="144" name="TextBox 143"/>
            <p:cNvSpPr txBox="1"/>
            <p:nvPr userDrawn="1"/>
          </p:nvSpPr>
          <p:spPr bwMode="gray">
            <a:xfrm>
              <a:off x="-3298560" y="240548"/>
              <a:ext cx="609141" cy="153888"/>
            </a:xfrm>
            <a:prstGeom prst="rect">
              <a:avLst/>
            </a:prstGeom>
            <a:noFill/>
          </p:spPr>
          <p:txBody>
            <a:bodyPr wrap="none" lIns="0" tIns="0" rIns="0" bIns="0" rtlCol="0">
              <a:spAutoFit/>
            </a:bodyPr>
            <a:lstStyle/>
            <a:p>
              <a:r>
                <a:rPr lang="en-US" sz="1000" smtClean="0">
                  <a:solidFill>
                    <a:srgbClr val="000000"/>
                  </a:solidFill>
                </a:rPr>
                <a:t>Text Bk L1</a:t>
              </a:r>
            </a:p>
          </p:txBody>
        </p:sp>
        <p:sp>
          <p:nvSpPr>
            <p:cNvPr id="145" name="TextBox 144"/>
            <p:cNvSpPr txBox="1"/>
            <p:nvPr userDrawn="1"/>
          </p:nvSpPr>
          <p:spPr bwMode="gray">
            <a:xfrm>
              <a:off x="-3298560" y="697732"/>
              <a:ext cx="609141" cy="153888"/>
            </a:xfrm>
            <a:prstGeom prst="rect">
              <a:avLst/>
            </a:prstGeom>
            <a:noFill/>
          </p:spPr>
          <p:txBody>
            <a:bodyPr wrap="none" lIns="0" tIns="0" rIns="0" bIns="0" rtlCol="0">
              <a:spAutoFit/>
            </a:bodyPr>
            <a:lstStyle/>
            <a:p>
              <a:r>
                <a:rPr lang="en-US" sz="1000" smtClean="0">
                  <a:solidFill>
                    <a:srgbClr val="000000"/>
                  </a:solidFill>
                </a:rPr>
                <a:t>Text Bk L2</a:t>
              </a:r>
            </a:p>
          </p:txBody>
        </p:sp>
        <p:sp>
          <p:nvSpPr>
            <p:cNvPr id="146" name="TextBox 145"/>
            <p:cNvSpPr txBox="1"/>
            <p:nvPr userDrawn="1"/>
          </p:nvSpPr>
          <p:spPr bwMode="gray">
            <a:xfrm>
              <a:off x="-3298560" y="2755060"/>
              <a:ext cx="341440" cy="153888"/>
            </a:xfrm>
            <a:prstGeom prst="rect">
              <a:avLst/>
            </a:prstGeom>
            <a:noFill/>
          </p:spPr>
          <p:txBody>
            <a:bodyPr wrap="none" lIns="0" tIns="0" rIns="0" bIns="0" rtlCol="0">
              <a:spAutoFit/>
            </a:bodyPr>
            <a:lstStyle/>
            <a:p>
              <a:r>
                <a:rPr lang="en-US" sz="1000" smtClean="0">
                  <a:solidFill>
                    <a:srgbClr val="000000"/>
                  </a:solidFill>
                </a:rPr>
                <a:t>Hyper</a:t>
              </a:r>
            </a:p>
          </p:txBody>
        </p:sp>
        <p:sp>
          <p:nvSpPr>
            <p:cNvPr id="147" name="TextBox 146"/>
            <p:cNvSpPr txBox="1"/>
            <p:nvPr userDrawn="1"/>
          </p:nvSpPr>
          <p:spPr bwMode="gray">
            <a:xfrm>
              <a:off x="-3298560" y="2983652"/>
              <a:ext cx="490519" cy="153888"/>
            </a:xfrm>
            <a:prstGeom prst="rect">
              <a:avLst/>
            </a:prstGeom>
            <a:noFill/>
          </p:spPr>
          <p:txBody>
            <a:bodyPr wrap="none" lIns="0" tIns="0" rIns="0" bIns="0" rtlCol="0">
              <a:spAutoFit/>
            </a:bodyPr>
            <a:lstStyle/>
            <a:p>
              <a:r>
                <a:rPr lang="en-US" sz="1000" smtClean="0">
                  <a:solidFill>
                    <a:srgbClr val="000000"/>
                  </a:solidFill>
                </a:rPr>
                <a:t>F. Hyper</a:t>
              </a:r>
            </a:p>
          </p:txBody>
        </p:sp>
        <p:sp>
          <p:nvSpPr>
            <p:cNvPr id="148" name="TextBox 147"/>
            <p:cNvSpPr txBox="1"/>
            <p:nvPr userDrawn="1"/>
          </p:nvSpPr>
          <p:spPr bwMode="gray">
            <a:xfrm>
              <a:off x="-3298560" y="3212244"/>
              <a:ext cx="447238" cy="153888"/>
            </a:xfrm>
            <a:prstGeom prst="rect">
              <a:avLst/>
            </a:prstGeom>
            <a:noFill/>
          </p:spPr>
          <p:txBody>
            <a:bodyPr wrap="none" lIns="0" tIns="0" rIns="0" bIns="0" rtlCol="0">
              <a:spAutoFit/>
            </a:bodyPr>
            <a:lstStyle/>
            <a:p>
              <a:r>
                <a:rPr lang="en-US" sz="1000" smtClean="0">
                  <a:solidFill>
                    <a:srgbClr val="000000"/>
                  </a:solidFill>
                </a:rPr>
                <a:t>Text D2</a:t>
              </a:r>
            </a:p>
          </p:txBody>
        </p:sp>
        <p:sp>
          <p:nvSpPr>
            <p:cNvPr id="149" name="TextBox 148"/>
            <p:cNvSpPr txBox="1"/>
            <p:nvPr userDrawn="1"/>
          </p:nvSpPr>
          <p:spPr bwMode="gray">
            <a:xfrm>
              <a:off x="-3298560" y="3440836"/>
              <a:ext cx="424796" cy="153888"/>
            </a:xfrm>
            <a:prstGeom prst="rect">
              <a:avLst/>
            </a:prstGeom>
            <a:noFill/>
          </p:spPr>
          <p:txBody>
            <a:bodyPr wrap="none" lIns="0" tIns="0" rIns="0" bIns="0" rtlCol="0">
              <a:spAutoFit/>
            </a:bodyPr>
            <a:lstStyle/>
            <a:p>
              <a:r>
                <a:rPr lang="en-US" sz="1000" smtClean="0">
                  <a:solidFill>
                    <a:srgbClr val="000000"/>
                  </a:solidFill>
                </a:rPr>
                <a:t>Text L2</a:t>
              </a:r>
            </a:p>
          </p:txBody>
        </p:sp>
        <p:sp>
          <p:nvSpPr>
            <p:cNvPr id="150" name="TextBox 149"/>
            <p:cNvSpPr txBox="1"/>
            <p:nvPr userDrawn="1"/>
          </p:nvSpPr>
          <p:spPr bwMode="gray">
            <a:xfrm>
              <a:off x="-3298560" y="3669428"/>
              <a:ext cx="750205" cy="153888"/>
            </a:xfrm>
            <a:prstGeom prst="rect">
              <a:avLst/>
            </a:prstGeom>
            <a:noFill/>
          </p:spPr>
          <p:txBody>
            <a:bodyPr wrap="none" lIns="0" tIns="0" rIns="0" bIns="0" rtlCol="0">
              <a:spAutoFit/>
            </a:bodyPr>
            <a:lstStyle/>
            <a:p>
              <a:r>
                <a:rPr lang="en-US" sz="1000" smtClean="0">
                  <a:solidFill>
                    <a:srgbClr val="000000"/>
                  </a:solidFill>
                </a:rPr>
                <a:t>Agenda main</a:t>
              </a:r>
            </a:p>
          </p:txBody>
        </p:sp>
        <p:sp>
          <p:nvSpPr>
            <p:cNvPr id="151" name="TextBox 150"/>
            <p:cNvSpPr txBox="1"/>
            <p:nvPr userDrawn="1"/>
          </p:nvSpPr>
          <p:spPr bwMode="gray">
            <a:xfrm>
              <a:off x="-3298560" y="3898020"/>
              <a:ext cx="997068" cy="153888"/>
            </a:xfrm>
            <a:prstGeom prst="rect">
              <a:avLst/>
            </a:prstGeom>
            <a:noFill/>
          </p:spPr>
          <p:txBody>
            <a:bodyPr wrap="none" lIns="0" tIns="0" rIns="0" bIns="0" rtlCol="0">
              <a:spAutoFit/>
            </a:bodyPr>
            <a:lstStyle/>
            <a:p>
              <a:r>
                <a:rPr lang="en-US" sz="1000" smtClean="0">
                  <a:solidFill>
                    <a:srgbClr val="000000"/>
                  </a:solidFill>
                </a:rPr>
                <a:t>Agenda main 2nd</a:t>
              </a:r>
            </a:p>
          </p:txBody>
        </p:sp>
      </p:grpSp>
    </p:spTree>
    <p:extLst>
      <p:ext uri="{BB962C8B-B14F-4D97-AF65-F5344CB8AC3E}">
        <p14:creationId xmlns:p14="http://schemas.microsoft.com/office/powerpoint/2010/main" val="30488681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100" name="Group 99"/>
          <p:cNvGrpSpPr/>
          <p:nvPr userDrawn="1"/>
        </p:nvGrpSpPr>
        <p:grpSpPr bwMode="gray">
          <a:xfrm>
            <a:off x="-2338348" y="0"/>
            <a:ext cx="2059035" cy="4063864"/>
            <a:chOff x="-3298560" y="0"/>
            <a:chExt cx="2059035" cy="4063864"/>
          </a:xfrm>
        </p:grpSpPr>
        <p:sp>
          <p:nvSpPr>
            <p:cNvPr id="101" name="TextBox 100"/>
            <p:cNvSpPr txBox="1"/>
            <p:nvPr userDrawn="1"/>
          </p:nvSpPr>
          <p:spPr bwMode="gray">
            <a:xfrm>
              <a:off x="-1960876" y="11956"/>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102" name="Rectangle 101"/>
            <p:cNvSpPr/>
            <p:nvPr userDrawn="1"/>
          </p:nvSpPr>
          <p:spPr bwMode="gray">
            <a:xfrm>
              <a:off x="-2217425" y="0"/>
              <a:ext cx="1778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3" name="Rectangle 102"/>
            <p:cNvSpPr/>
            <p:nvPr userDrawn="1"/>
          </p:nvSpPr>
          <p:spPr bwMode="gray">
            <a:xfrm>
              <a:off x="-2217425" y="228592"/>
              <a:ext cx="177800" cy="17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4" name="Rectangle 103"/>
            <p:cNvSpPr/>
            <p:nvPr userDrawn="1"/>
          </p:nvSpPr>
          <p:spPr bwMode="gray">
            <a:xfrm>
              <a:off x="-2217425" y="457184"/>
              <a:ext cx="177800" cy="177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5" name="Rectangle 104"/>
            <p:cNvSpPr/>
            <p:nvPr userDrawn="1"/>
          </p:nvSpPr>
          <p:spPr bwMode="gray">
            <a:xfrm>
              <a:off x="-2217425" y="1142960"/>
              <a:ext cx="177800" cy="17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6" name="Rectangle 105"/>
            <p:cNvSpPr/>
            <p:nvPr userDrawn="1"/>
          </p:nvSpPr>
          <p:spPr bwMode="gray">
            <a:xfrm>
              <a:off x="-2217425" y="1371552"/>
              <a:ext cx="177800" cy="17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7" name="Rectangle 106"/>
            <p:cNvSpPr/>
            <p:nvPr userDrawn="1"/>
          </p:nvSpPr>
          <p:spPr bwMode="gray">
            <a:xfrm>
              <a:off x="-2217425" y="1600144"/>
              <a:ext cx="177800" cy="177800"/>
            </a:xfrm>
            <a:prstGeom prst="rect">
              <a:avLst/>
            </a:prstGeom>
            <a:solidFill>
              <a:srgbClr val="009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8" name="Rectangle 107"/>
            <p:cNvSpPr/>
            <p:nvPr userDrawn="1"/>
          </p:nvSpPr>
          <p:spPr bwMode="gray">
            <a:xfrm>
              <a:off x="-2217425" y="1828736"/>
              <a:ext cx="177800" cy="177800"/>
            </a:xfrm>
            <a:prstGeom prst="rect">
              <a:avLst/>
            </a:prstGeom>
            <a:solidFill>
              <a:srgbClr val="55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9" name="Rectangle 108"/>
            <p:cNvSpPr/>
            <p:nvPr userDrawn="1"/>
          </p:nvSpPr>
          <p:spPr bwMode="gray">
            <a:xfrm>
              <a:off x="-2217425" y="2057328"/>
              <a:ext cx="177800" cy="177800"/>
            </a:xfrm>
            <a:prstGeom prst="rect">
              <a:avLst/>
            </a:prstGeom>
            <a:solidFill>
              <a:srgbClr val="446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0" name="Rectangle 109"/>
            <p:cNvSpPr/>
            <p:nvPr userDrawn="1"/>
          </p:nvSpPr>
          <p:spPr bwMode="gray">
            <a:xfrm>
              <a:off x="-2217425" y="2285920"/>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1" name="TextBox 110"/>
            <p:cNvSpPr txBox="1"/>
            <p:nvPr userDrawn="1"/>
          </p:nvSpPr>
          <p:spPr bwMode="gray">
            <a:xfrm>
              <a:off x="-1960876" y="2297876"/>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112" name="TextBox 111"/>
            <p:cNvSpPr txBox="1"/>
            <p:nvPr userDrawn="1"/>
          </p:nvSpPr>
          <p:spPr bwMode="gray">
            <a:xfrm>
              <a:off x="-1960876" y="2069284"/>
              <a:ext cx="721351" cy="153888"/>
            </a:xfrm>
            <a:prstGeom prst="rect">
              <a:avLst/>
            </a:prstGeom>
            <a:noFill/>
          </p:spPr>
          <p:txBody>
            <a:bodyPr wrap="none" lIns="0" tIns="0" rIns="0" bIns="0" rtlCol="0">
              <a:spAutoFit/>
            </a:bodyPr>
            <a:lstStyle/>
            <a:p>
              <a:r>
                <a:rPr lang="en-US" sz="1000" smtClean="0">
                  <a:solidFill>
                    <a:srgbClr val="000000"/>
                  </a:solidFill>
                </a:rPr>
                <a:t>068-105-125</a:t>
              </a:r>
            </a:p>
          </p:txBody>
        </p:sp>
        <p:sp>
          <p:nvSpPr>
            <p:cNvPr id="113" name="TextBox 112"/>
            <p:cNvSpPr txBox="1"/>
            <p:nvPr userDrawn="1"/>
          </p:nvSpPr>
          <p:spPr bwMode="gray">
            <a:xfrm>
              <a:off x="-1960876" y="1840692"/>
              <a:ext cx="721351" cy="153888"/>
            </a:xfrm>
            <a:prstGeom prst="rect">
              <a:avLst/>
            </a:prstGeom>
            <a:noFill/>
          </p:spPr>
          <p:txBody>
            <a:bodyPr wrap="none" lIns="0" tIns="0" rIns="0" bIns="0" rtlCol="0">
              <a:spAutoFit/>
            </a:bodyPr>
            <a:lstStyle/>
            <a:p>
              <a:r>
                <a:rPr lang="en-US" sz="1000" smtClean="0">
                  <a:solidFill>
                    <a:srgbClr val="000000"/>
                  </a:solidFill>
                </a:rPr>
                <a:t>085-190-207</a:t>
              </a:r>
            </a:p>
          </p:txBody>
        </p:sp>
        <p:sp>
          <p:nvSpPr>
            <p:cNvPr id="114" name="TextBox 113"/>
            <p:cNvSpPr txBox="1"/>
            <p:nvPr userDrawn="1"/>
          </p:nvSpPr>
          <p:spPr bwMode="gray">
            <a:xfrm>
              <a:off x="-1960876" y="1612100"/>
              <a:ext cx="721351" cy="153888"/>
            </a:xfrm>
            <a:prstGeom prst="rect">
              <a:avLst/>
            </a:prstGeom>
            <a:noFill/>
          </p:spPr>
          <p:txBody>
            <a:bodyPr wrap="none" lIns="0" tIns="0" rIns="0" bIns="0" rtlCol="0">
              <a:spAutoFit/>
            </a:bodyPr>
            <a:lstStyle/>
            <a:p>
              <a:r>
                <a:rPr lang="en-US" sz="1000" smtClean="0">
                  <a:solidFill>
                    <a:srgbClr val="000000"/>
                  </a:solidFill>
                </a:rPr>
                <a:t>000-146-187</a:t>
              </a:r>
            </a:p>
          </p:txBody>
        </p:sp>
        <p:sp>
          <p:nvSpPr>
            <p:cNvPr id="115" name="TextBox 114"/>
            <p:cNvSpPr txBox="1"/>
            <p:nvPr userDrawn="1"/>
          </p:nvSpPr>
          <p:spPr bwMode="gray">
            <a:xfrm>
              <a:off x="-1960876" y="1383508"/>
              <a:ext cx="721351" cy="153888"/>
            </a:xfrm>
            <a:prstGeom prst="rect">
              <a:avLst/>
            </a:prstGeom>
            <a:noFill/>
          </p:spPr>
          <p:txBody>
            <a:bodyPr wrap="none" lIns="0" tIns="0" rIns="0" bIns="0" rtlCol="0">
              <a:spAutoFit/>
            </a:bodyPr>
            <a:lstStyle/>
            <a:p>
              <a:r>
                <a:rPr lang="en-US" sz="1000" dirty="0" smtClean="0">
                  <a:solidFill>
                    <a:srgbClr val="000000"/>
                  </a:solidFill>
                </a:rPr>
                <a:t>000-139-197</a:t>
              </a:r>
            </a:p>
          </p:txBody>
        </p:sp>
        <p:sp>
          <p:nvSpPr>
            <p:cNvPr id="116" name="TextBox 115"/>
            <p:cNvSpPr txBox="1"/>
            <p:nvPr userDrawn="1"/>
          </p:nvSpPr>
          <p:spPr bwMode="gray">
            <a:xfrm>
              <a:off x="-1960876" y="1154916"/>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117" name="TextBox 116"/>
            <p:cNvSpPr txBox="1"/>
            <p:nvPr userDrawn="1"/>
          </p:nvSpPr>
          <p:spPr bwMode="gray">
            <a:xfrm>
              <a:off x="-1960876" y="469140"/>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118" name="TextBox 117"/>
            <p:cNvSpPr txBox="1"/>
            <p:nvPr userDrawn="1"/>
          </p:nvSpPr>
          <p:spPr bwMode="gray">
            <a:xfrm>
              <a:off x="-1960876" y="240548"/>
              <a:ext cx="721351" cy="153888"/>
            </a:xfrm>
            <a:prstGeom prst="rect">
              <a:avLst/>
            </a:prstGeom>
            <a:noFill/>
          </p:spPr>
          <p:txBody>
            <a:bodyPr wrap="none" lIns="0" tIns="0" rIns="0" bIns="0" rtlCol="0">
              <a:spAutoFit/>
            </a:bodyPr>
            <a:lstStyle/>
            <a:p>
              <a:r>
                <a:rPr lang="en-US" sz="1000" smtClean="0">
                  <a:solidFill>
                    <a:srgbClr val="000000"/>
                  </a:solidFill>
                </a:rPr>
                <a:t>000-000-000</a:t>
              </a:r>
            </a:p>
          </p:txBody>
        </p:sp>
        <p:sp>
          <p:nvSpPr>
            <p:cNvPr id="119" name="Rectangle 118"/>
            <p:cNvSpPr/>
            <p:nvPr userDrawn="1"/>
          </p:nvSpPr>
          <p:spPr bwMode="gray">
            <a:xfrm>
              <a:off x="-2217425" y="685776"/>
              <a:ext cx="177800" cy="177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0" name="TextBox 119"/>
            <p:cNvSpPr txBox="1"/>
            <p:nvPr userDrawn="1"/>
          </p:nvSpPr>
          <p:spPr bwMode="gray">
            <a:xfrm>
              <a:off x="-1960876" y="697732"/>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121" name="Rectangle 120"/>
            <p:cNvSpPr/>
            <p:nvPr userDrawn="1"/>
          </p:nvSpPr>
          <p:spPr bwMode="gray">
            <a:xfrm>
              <a:off x="-2217425" y="2743104"/>
              <a:ext cx="177800" cy="177800"/>
            </a:xfrm>
            <a:prstGeom prst="rect">
              <a:avLst/>
            </a:prstGeom>
            <a:solidFill>
              <a:srgbClr val="008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2" name="TextBox 121"/>
            <p:cNvSpPr txBox="1"/>
            <p:nvPr userDrawn="1"/>
          </p:nvSpPr>
          <p:spPr bwMode="gray">
            <a:xfrm>
              <a:off x="-1960876" y="2755060"/>
              <a:ext cx="721351" cy="153888"/>
            </a:xfrm>
            <a:prstGeom prst="rect">
              <a:avLst/>
            </a:prstGeom>
            <a:noFill/>
          </p:spPr>
          <p:txBody>
            <a:bodyPr wrap="none" lIns="0" tIns="0" rIns="0" bIns="0" rtlCol="0">
              <a:spAutoFit/>
            </a:bodyPr>
            <a:lstStyle/>
            <a:p>
              <a:r>
                <a:rPr lang="en-US" sz="1000" smtClean="0">
                  <a:solidFill>
                    <a:srgbClr val="000000"/>
                  </a:solidFill>
                </a:rPr>
                <a:t>000-139-197</a:t>
              </a:r>
            </a:p>
          </p:txBody>
        </p:sp>
        <p:sp>
          <p:nvSpPr>
            <p:cNvPr id="123" name="Rectangle 122"/>
            <p:cNvSpPr/>
            <p:nvPr userDrawn="1"/>
          </p:nvSpPr>
          <p:spPr bwMode="gray">
            <a:xfrm>
              <a:off x="-2217425" y="2971696"/>
              <a:ext cx="177800" cy="177800"/>
            </a:xfrm>
            <a:prstGeom prst="rect">
              <a:avLst/>
            </a:prstGeom>
            <a:solidFill>
              <a:srgbClr val="0051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4" name="TextBox 123"/>
            <p:cNvSpPr txBox="1"/>
            <p:nvPr userDrawn="1"/>
          </p:nvSpPr>
          <p:spPr bwMode="gray">
            <a:xfrm>
              <a:off x="-1960876" y="2983652"/>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125" name="Rectangle 124"/>
            <p:cNvSpPr/>
            <p:nvPr userDrawn="1"/>
          </p:nvSpPr>
          <p:spPr bwMode="gray">
            <a:xfrm>
              <a:off x="-2217425" y="3200288"/>
              <a:ext cx="177800" cy="177800"/>
            </a:xfrm>
            <a:prstGeom prst="rect">
              <a:avLst/>
            </a:prstGeom>
            <a:solidFill>
              <a:srgbClr val="868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6" name="TextBox 125"/>
            <p:cNvSpPr txBox="1"/>
            <p:nvPr userDrawn="1"/>
          </p:nvSpPr>
          <p:spPr bwMode="gray">
            <a:xfrm>
              <a:off x="-1960876" y="3212244"/>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127" name="Rectangle 126"/>
            <p:cNvSpPr/>
            <p:nvPr userDrawn="1"/>
          </p:nvSpPr>
          <p:spPr bwMode="gray">
            <a:xfrm>
              <a:off x="-2217425" y="3428880"/>
              <a:ext cx="177800" cy="177800"/>
            </a:xfrm>
            <a:prstGeom prst="rect">
              <a:avLst/>
            </a:prstGeom>
            <a:solidFill>
              <a:srgbClr val="B7B9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8" name="TextBox 127"/>
            <p:cNvSpPr txBox="1"/>
            <p:nvPr userDrawn="1"/>
          </p:nvSpPr>
          <p:spPr bwMode="gray">
            <a:xfrm>
              <a:off x="-1960876" y="3440836"/>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129" name="Rectangle 128"/>
            <p:cNvSpPr/>
            <p:nvPr userDrawn="1"/>
          </p:nvSpPr>
          <p:spPr bwMode="gray">
            <a:xfrm>
              <a:off x="-2217425" y="3657472"/>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0" name="TextBox 129"/>
            <p:cNvSpPr txBox="1"/>
            <p:nvPr userDrawn="1"/>
          </p:nvSpPr>
          <p:spPr bwMode="gray">
            <a:xfrm>
              <a:off x="-1960876" y="3669428"/>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131" name="Rectangle 130"/>
            <p:cNvSpPr/>
            <p:nvPr userDrawn="1"/>
          </p:nvSpPr>
          <p:spPr bwMode="gray">
            <a:xfrm>
              <a:off x="-2217425" y="3886064"/>
              <a:ext cx="177800" cy="1778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2" name="TextBox 131"/>
            <p:cNvSpPr txBox="1"/>
            <p:nvPr userDrawn="1"/>
          </p:nvSpPr>
          <p:spPr bwMode="gray">
            <a:xfrm>
              <a:off x="-1960876" y="3898020"/>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133" name="TextBox 132"/>
            <p:cNvSpPr txBox="1"/>
            <p:nvPr userDrawn="1"/>
          </p:nvSpPr>
          <p:spPr bwMode="gray">
            <a:xfrm>
              <a:off x="-3298560" y="11956"/>
              <a:ext cx="631583" cy="153888"/>
            </a:xfrm>
            <a:prstGeom prst="rect">
              <a:avLst/>
            </a:prstGeom>
            <a:noFill/>
          </p:spPr>
          <p:txBody>
            <a:bodyPr wrap="none" lIns="0" tIns="0" rIns="0" bIns="0" rtlCol="0">
              <a:spAutoFit/>
            </a:bodyPr>
            <a:lstStyle/>
            <a:p>
              <a:r>
                <a:rPr lang="en-US" sz="1000" smtClean="0">
                  <a:solidFill>
                    <a:srgbClr val="000000"/>
                  </a:solidFill>
                </a:rPr>
                <a:t>Text Bk D1</a:t>
              </a:r>
            </a:p>
          </p:txBody>
        </p:sp>
        <p:sp>
          <p:nvSpPr>
            <p:cNvPr id="134" name="TextBox 133"/>
            <p:cNvSpPr txBox="1"/>
            <p:nvPr userDrawn="1"/>
          </p:nvSpPr>
          <p:spPr bwMode="gray">
            <a:xfrm>
              <a:off x="-3298560" y="2297876"/>
              <a:ext cx="411972" cy="153888"/>
            </a:xfrm>
            <a:prstGeom prst="rect">
              <a:avLst/>
            </a:prstGeom>
            <a:noFill/>
          </p:spPr>
          <p:txBody>
            <a:bodyPr wrap="none" lIns="0" tIns="0" rIns="0" bIns="0" rtlCol="0">
              <a:spAutoFit/>
            </a:bodyPr>
            <a:lstStyle/>
            <a:p>
              <a:r>
                <a:rPr lang="en-US" sz="1000" dirty="0" smtClean="0">
                  <a:solidFill>
                    <a:srgbClr val="000000"/>
                  </a:solidFill>
                </a:rPr>
                <a:t>Color 6</a:t>
              </a:r>
            </a:p>
          </p:txBody>
        </p:sp>
        <p:sp>
          <p:nvSpPr>
            <p:cNvPr id="135" name="TextBox 134"/>
            <p:cNvSpPr txBox="1"/>
            <p:nvPr userDrawn="1"/>
          </p:nvSpPr>
          <p:spPr bwMode="gray">
            <a:xfrm>
              <a:off x="-3298560" y="2069284"/>
              <a:ext cx="411972" cy="153888"/>
            </a:xfrm>
            <a:prstGeom prst="rect">
              <a:avLst/>
            </a:prstGeom>
            <a:noFill/>
          </p:spPr>
          <p:txBody>
            <a:bodyPr wrap="none" lIns="0" tIns="0" rIns="0" bIns="0" rtlCol="0">
              <a:spAutoFit/>
            </a:bodyPr>
            <a:lstStyle/>
            <a:p>
              <a:r>
                <a:rPr lang="en-US" sz="1000" dirty="0" smtClean="0">
                  <a:solidFill>
                    <a:srgbClr val="000000"/>
                  </a:solidFill>
                </a:rPr>
                <a:t>Color 5</a:t>
              </a:r>
            </a:p>
          </p:txBody>
        </p:sp>
        <p:sp>
          <p:nvSpPr>
            <p:cNvPr id="136" name="TextBox 135"/>
            <p:cNvSpPr txBox="1"/>
            <p:nvPr userDrawn="1"/>
          </p:nvSpPr>
          <p:spPr bwMode="gray">
            <a:xfrm>
              <a:off x="-3298560" y="1840692"/>
              <a:ext cx="411972" cy="153888"/>
            </a:xfrm>
            <a:prstGeom prst="rect">
              <a:avLst/>
            </a:prstGeom>
            <a:noFill/>
          </p:spPr>
          <p:txBody>
            <a:bodyPr wrap="none" lIns="0" tIns="0" rIns="0" bIns="0" rtlCol="0">
              <a:spAutoFit/>
            </a:bodyPr>
            <a:lstStyle/>
            <a:p>
              <a:r>
                <a:rPr lang="en-US" sz="1000" dirty="0" smtClean="0">
                  <a:solidFill>
                    <a:srgbClr val="000000"/>
                  </a:solidFill>
                </a:rPr>
                <a:t>Color 4</a:t>
              </a:r>
            </a:p>
          </p:txBody>
        </p:sp>
        <p:sp>
          <p:nvSpPr>
            <p:cNvPr id="137" name="TextBox 136"/>
            <p:cNvSpPr txBox="1"/>
            <p:nvPr userDrawn="1"/>
          </p:nvSpPr>
          <p:spPr bwMode="gray">
            <a:xfrm>
              <a:off x="-3298560" y="1612100"/>
              <a:ext cx="411972" cy="153888"/>
            </a:xfrm>
            <a:prstGeom prst="rect">
              <a:avLst/>
            </a:prstGeom>
            <a:noFill/>
          </p:spPr>
          <p:txBody>
            <a:bodyPr wrap="none" lIns="0" tIns="0" rIns="0" bIns="0" rtlCol="0">
              <a:spAutoFit/>
            </a:bodyPr>
            <a:lstStyle/>
            <a:p>
              <a:r>
                <a:rPr lang="en-US" sz="1000" dirty="0" smtClean="0">
                  <a:solidFill>
                    <a:srgbClr val="000000"/>
                  </a:solidFill>
                </a:rPr>
                <a:t>Color 3</a:t>
              </a:r>
            </a:p>
          </p:txBody>
        </p:sp>
        <p:sp>
          <p:nvSpPr>
            <p:cNvPr id="138" name="TextBox 137"/>
            <p:cNvSpPr txBox="1"/>
            <p:nvPr userDrawn="1"/>
          </p:nvSpPr>
          <p:spPr bwMode="gray">
            <a:xfrm>
              <a:off x="-3298560" y="1383508"/>
              <a:ext cx="411972" cy="153888"/>
            </a:xfrm>
            <a:prstGeom prst="rect">
              <a:avLst/>
            </a:prstGeom>
            <a:noFill/>
          </p:spPr>
          <p:txBody>
            <a:bodyPr wrap="none" lIns="0" tIns="0" rIns="0" bIns="0" rtlCol="0">
              <a:spAutoFit/>
            </a:bodyPr>
            <a:lstStyle/>
            <a:p>
              <a:r>
                <a:rPr lang="en-US" sz="1000" dirty="0" smtClean="0">
                  <a:solidFill>
                    <a:srgbClr val="000000"/>
                  </a:solidFill>
                </a:rPr>
                <a:t>Color 2</a:t>
              </a:r>
            </a:p>
          </p:txBody>
        </p:sp>
        <p:sp>
          <p:nvSpPr>
            <p:cNvPr id="139" name="TextBox 138"/>
            <p:cNvSpPr txBox="1"/>
            <p:nvPr userDrawn="1"/>
          </p:nvSpPr>
          <p:spPr bwMode="gray">
            <a:xfrm>
              <a:off x="-3298560" y="1154916"/>
              <a:ext cx="411972" cy="153888"/>
            </a:xfrm>
            <a:prstGeom prst="rect">
              <a:avLst/>
            </a:prstGeom>
            <a:noFill/>
          </p:spPr>
          <p:txBody>
            <a:bodyPr wrap="none" lIns="0" tIns="0" rIns="0" bIns="0" rtlCol="0">
              <a:spAutoFit/>
            </a:bodyPr>
            <a:lstStyle/>
            <a:p>
              <a:r>
                <a:rPr lang="en-US" sz="1000" dirty="0" smtClean="0">
                  <a:solidFill>
                    <a:srgbClr val="000000"/>
                  </a:solidFill>
                </a:rPr>
                <a:t>Color 1</a:t>
              </a:r>
            </a:p>
          </p:txBody>
        </p:sp>
        <p:sp>
          <p:nvSpPr>
            <p:cNvPr id="140" name="TextBox 139"/>
            <p:cNvSpPr txBox="1"/>
            <p:nvPr userDrawn="1"/>
          </p:nvSpPr>
          <p:spPr bwMode="gray">
            <a:xfrm>
              <a:off x="-3298560" y="469140"/>
              <a:ext cx="631583" cy="153888"/>
            </a:xfrm>
            <a:prstGeom prst="rect">
              <a:avLst/>
            </a:prstGeom>
            <a:noFill/>
          </p:spPr>
          <p:txBody>
            <a:bodyPr wrap="none" lIns="0" tIns="0" rIns="0" bIns="0" rtlCol="0">
              <a:spAutoFit/>
            </a:bodyPr>
            <a:lstStyle/>
            <a:p>
              <a:r>
                <a:rPr lang="en-US" sz="1000" smtClean="0">
                  <a:solidFill>
                    <a:srgbClr val="000000"/>
                  </a:solidFill>
                </a:rPr>
                <a:t>Text Bk D2</a:t>
              </a:r>
            </a:p>
          </p:txBody>
        </p:sp>
        <p:sp>
          <p:nvSpPr>
            <p:cNvPr id="141" name="TextBox 140"/>
            <p:cNvSpPr txBox="1"/>
            <p:nvPr userDrawn="1"/>
          </p:nvSpPr>
          <p:spPr bwMode="gray">
            <a:xfrm>
              <a:off x="-3298560" y="240548"/>
              <a:ext cx="609141" cy="153888"/>
            </a:xfrm>
            <a:prstGeom prst="rect">
              <a:avLst/>
            </a:prstGeom>
            <a:noFill/>
          </p:spPr>
          <p:txBody>
            <a:bodyPr wrap="none" lIns="0" tIns="0" rIns="0" bIns="0" rtlCol="0">
              <a:spAutoFit/>
            </a:bodyPr>
            <a:lstStyle/>
            <a:p>
              <a:r>
                <a:rPr lang="en-US" sz="1000" smtClean="0">
                  <a:solidFill>
                    <a:srgbClr val="000000"/>
                  </a:solidFill>
                </a:rPr>
                <a:t>Text Bk L1</a:t>
              </a:r>
            </a:p>
          </p:txBody>
        </p:sp>
        <p:sp>
          <p:nvSpPr>
            <p:cNvPr id="142" name="TextBox 141"/>
            <p:cNvSpPr txBox="1"/>
            <p:nvPr userDrawn="1"/>
          </p:nvSpPr>
          <p:spPr bwMode="gray">
            <a:xfrm>
              <a:off x="-3298560" y="697732"/>
              <a:ext cx="609141" cy="153888"/>
            </a:xfrm>
            <a:prstGeom prst="rect">
              <a:avLst/>
            </a:prstGeom>
            <a:noFill/>
          </p:spPr>
          <p:txBody>
            <a:bodyPr wrap="none" lIns="0" tIns="0" rIns="0" bIns="0" rtlCol="0">
              <a:spAutoFit/>
            </a:bodyPr>
            <a:lstStyle/>
            <a:p>
              <a:r>
                <a:rPr lang="en-US" sz="1000" smtClean="0">
                  <a:solidFill>
                    <a:srgbClr val="000000"/>
                  </a:solidFill>
                </a:rPr>
                <a:t>Text Bk L2</a:t>
              </a:r>
            </a:p>
          </p:txBody>
        </p:sp>
        <p:sp>
          <p:nvSpPr>
            <p:cNvPr id="143" name="TextBox 142"/>
            <p:cNvSpPr txBox="1"/>
            <p:nvPr userDrawn="1"/>
          </p:nvSpPr>
          <p:spPr bwMode="gray">
            <a:xfrm>
              <a:off x="-3298560" y="2755060"/>
              <a:ext cx="341440" cy="153888"/>
            </a:xfrm>
            <a:prstGeom prst="rect">
              <a:avLst/>
            </a:prstGeom>
            <a:noFill/>
          </p:spPr>
          <p:txBody>
            <a:bodyPr wrap="none" lIns="0" tIns="0" rIns="0" bIns="0" rtlCol="0">
              <a:spAutoFit/>
            </a:bodyPr>
            <a:lstStyle/>
            <a:p>
              <a:r>
                <a:rPr lang="en-US" sz="1000" smtClean="0">
                  <a:solidFill>
                    <a:srgbClr val="000000"/>
                  </a:solidFill>
                </a:rPr>
                <a:t>Hyper</a:t>
              </a:r>
            </a:p>
          </p:txBody>
        </p:sp>
        <p:sp>
          <p:nvSpPr>
            <p:cNvPr id="144" name="TextBox 143"/>
            <p:cNvSpPr txBox="1"/>
            <p:nvPr userDrawn="1"/>
          </p:nvSpPr>
          <p:spPr bwMode="gray">
            <a:xfrm>
              <a:off x="-3298560" y="2983652"/>
              <a:ext cx="490519" cy="153888"/>
            </a:xfrm>
            <a:prstGeom prst="rect">
              <a:avLst/>
            </a:prstGeom>
            <a:noFill/>
          </p:spPr>
          <p:txBody>
            <a:bodyPr wrap="none" lIns="0" tIns="0" rIns="0" bIns="0" rtlCol="0">
              <a:spAutoFit/>
            </a:bodyPr>
            <a:lstStyle/>
            <a:p>
              <a:r>
                <a:rPr lang="en-US" sz="1000" smtClean="0">
                  <a:solidFill>
                    <a:srgbClr val="000000"/>
                  </a:solidFill>
                </a:rPr>
                <a:t>F. Hyper</a:t>
              </a:r>
            </a:p>
          </p:txBody>
        </p:sp>
        <p:sp>
          <p:nvSpPr>
            <p:cNvPr id="145" name="TextBox 144"/>
            <p:cNvSpPr txBox="1"/>
            <p:nvPr userDrawn="1"/>
          </p:nvSpPr>
          <p:spPr bwMode="gray">
            <a:xfrm>
              <a:off x="-3298560" y="3212244"/>
              <a:ext cx="447238" cy="153888"/>
            </a:xfrm>
            <a:prstGeom prst="rect">
              <a:avLst/>
            </a:prstGeom>
            <a:noFill/>
          </p:spPr>
          <p:txBody>
            <a:bodyPr wrap="none" lIns="0" tIns="0" rIns="0" bIns="0" rtlCol="0">
              <a:spAutoFit/>
            </a:bodyPr>
            <a:lstStyle/>
            <a:p>
              <a:r>
                <a:rPr lang="en-US" sz="1000" smtClean="0">
                  <a:solidFill>
                    <a:srgbClr val="000000"/>
                  </a:solidFill>
                </a:rPr>
                <a:t>Text D2</a:t>
              </a:r>
            </a:p>
          </p:txBody>
        </p:sp>
        <p:sp>
          <p:nvSpPr>
            <p:cNvPr id="146" name="TextBox 145"/>
            <p:cNvSpPr txBox="1"/>
            <p:nvPr userDrawn="1"/>
          </p:nvSpPr>
          <p:spPr bwMode="gray">
            <a:xfrm>
              <a:off x="-3298560" y="3440836"/>
              <a:ext cx="424796" cy="153888"/>
            </a:xfrm>
            <a:prstGeom prst="rect">
              <a:avLst/>
            </a:prstGeom>
            <a:noFill/>
          </p:spPr>
          <p:txBody>
            <a:bodyPr wrap="none" lIns="0" tIns="0" rIns="0" bIns="0" rtlCol="0">
              <a:spAutoFit/>
            </a:bodyPr>
            <a:lstStyle/>
            <a:p>
              <a:r>
                <a:rPr lang="en-US" sz="1000" smtClean="0">
                  <a:solidFill>
                    <a:srgbClr val="000000"/>
                  </a:solidFill>
                </a:rPr>
                <a:t>Text L2</a:t>
              </a:r>
            </a:p>
          </p:txBody>
        </p:sp>
        <p:sp>
          <p:nvSpPr>
            <p:cNvPr id="147" name="TextBox 146"/>
            <p:cNvSpPr txBox="1"/>
            <p:nvPr userDrawn="1"/>
          </p:nvSpPr>
          <p:spPr bwMode="gray">
            <a:xfrm>
              <a:off x="-3298560" y="3669428"/>
              <a:ext cx="750205" cy="153888"/>
            </a:xfrm>
            <a:prstGeom prst="rect">
              <a:avLst/>
            </a:prstGeom>
            <a:noFill/>
          </p:spPr>
          <p:txBody>
            <a:bodyPr wrap="none" lIns="0" tIns="0" rIns="0" bIns="0" rtlCol="0">
              <a:spAutoFit/>
            </a:bodyPr>
            <a:lstStyle/>
            <a:p>
              <a:r>
                <a:rPr lang="en-US" sz="1000" smtClean="0">
                  <a:solidFill>
                    <a:srgbClr val="000000"/>
                  </a:solidFill>
                </a:rPr>
                <a:t>Agenda main</a:t>
              </a:r>
            </a:p>
          </p:txBody>
        </p:sp>
        <p:sp>
          <p:nvSpPr>
            <p:cNvPr id="148" name="TextBox 147"/>
            <p:cNvSpPr txBox="1"/>
            <p:nvPr userDrawn="1"/>
          </p:nvSpPr>
          <p:spPr bwMode="gray">
            <a:xfrm>
              <a:off x="-3298560" y="3898020"/>
              <a:ext cx="997068" cy="153888"/>
            </a:xfrm>
            <a:prstGeom prst="rect">
              <a:avLst/>
            </a:prstGeom>
            <a:noFill/>
          </p:spPr>
          <p:txBody>
            <a:bodyPr wrap="none" lIns="0" tIns="0" rIns="0" bIns="0" rtlCol="0">
              <a:spAutoFit/>
            </a:bodyPr>
            <a:lstStyle/>
            <a:p>
              <a:r>
                <a:rPr lang="en-US" sz="1000" smtClean="0">
                  <a:solidFill>
                    <a:srgbClr val="000000"/>
                  </a:solidFill>
                </a:rPr>
                <a:t>Agenda main 2nd</a:t>
              </a:r>
            </a:p>
          </p:txBody>
        </p:sp>
      </p:grpSp>
    </p:spTree>
    <p:extLst>
      <p:ext uri="{BB962C8B-B14F-4D97-AF65-F5344CB8AC3E}">
        <p14:creationId xmlns:p14="http://schemas.microsoft.com/office/powerpoint/2010/main" val="6420396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End Slide">
    <p:bg bwMode="ltGray">
      <p:bgRef idx="1001">
        <a:schemeClr val="bg1"/>
      </p:bgRef>
    </p:bg>
    <p:spTree>
      <p:nvGrpSpPr>
        <p:cNvPr id="1" name=""/>
        <p:cNvGrpSpPr/>
        <p:nvPr/>
      </p:nvGrpSpPr>
      <p:grpSpPr>
        <a:xfrm>
          <a:off x="0" y="0"/>
          <a:ext cx="0" cy="0"/>
          <a:chOff x="0" y="0"/>
          <a:chExt cx="0" cy="0"/>
        </a:xfrm>
      </p:grpSpPr>
      <p:pic>
        <p:nvPicPr>
          <p:cNvPr id="30" name="Picture 29" descr="AN_PowerPointTemplates_2012_16x9_0629-08.jpg"/>
          <p:cNvPicPr>
            <a:picLocks noChangeAspect="1"/>
          </p:cNvPicPr>
          <p:nvPr userDrawn="1"/>
        </p:nvPicPr>
        <p:blipFill>
          <a:blip r:embed="rId2" cstate="print"/>
          <a:stretch>
            <a:fillRect/>
          </a:stretch>
        </p:blipFill>
        <p:spPr bwMode="hidden">
          <a:xfrm>
            <a:off x="0" y="0"/>
            <a:ext cx="9144000" cy="6858000"/>
          </a:xfrm>
          <a:prstGeom prst="rect">
            <a:avLst/>
          </a:prstGeom>
          <a:noFill/>
          <a:ln>
            <a:noFill/>
          </a:ln>
        </p:spPr>
      </p:pic>
      <p:grpSp>
        <p:nvGrpSpPr>
          <p:cNvPr id="66" name="Group 65"/>
          <p:cNvGrpSpPr/>
          <p:nvPr userDrawn="1"/>
        </p:nvGrpSpPr>
        <p:grpSpPr bwMode="gray">
          <a:xfrm>
            <a:off x="-2338348" y="0"/>
            <a:ext cx="2059035" cy="4063864"/>
            <a:chOff x="-3298560" y="0"/>
            <a:chExt cx="2059035" cy="4063864"/>
          </a:xfrm>
        </p:grpSpPr>
        <p:sp>
          <p:nvSpPr>
            <p:cNvPr id="67" name="TextBox 66"/>
            <p:cNvSpPr txBox="1"/>
            <p:nvPr userDrawn="1"/>
          </p:nvSpPr>
          <p:spPr bwMode="gray">
            <a:xfrm>
              <a:off x="-1960876" y="11956"/>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68" name="Rectangle 67"/>
            <p:cNvSpPr/>
            <p:nvPr userDrawn="1"/>
          </p:nvSpPr>
          <p:spPr bwMode="gray">
            <a:xfrm>
              <a:off x="-2217425" y="0"/>
              <a:ext cx="1778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9" name="Rectangle 68"/>
            <p:cNvSpPr/>
            <p:nvPr userDrawn="1"/>
          </p:nvSpPr>
          <p:spPr bwMode="gray">
            <a:xfrm>
              <a:off x="-2217425" y="228592"/>
              <a:ext cx="177800" cy="17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0" name="Rectangle 69"/>
            <p:cNvSpPr/>
            <p:nvPr userDrawn="1"/>
          </p:nvSpPr>
          <p:spPr bwMode="gray">
            <a:xfrm>
              <a:off x="-2217425" y="457184"/>
              <a:ext cx="177800" cy="177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1" name="Rectangle 70"/>
            <p:cNvSpPr/>
            <p:nvPr userDrawn="1"/>
          </p:nvSpPr>
          <p:spPr bwMode="gray">
            <a:xfrm>
              <a:off x="-2217425" y="1142960"/>
              <a:ext cx="177800" cy="17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2" name="Rectangle 71"/>
            <p:cNvSpPr/>
            <p:nvPr userDrawn="1"/>
          </p:nvSpPr>
          <p:spPr bwMode="gray">
            <a:xfrm>
              <a:off x="-2217425" y="1371552"/>
              <a:ext cx="177800" cy="17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3" name="Rectangle 72"/>
            <p:cNvSpPr/>
            <p:nvPr userDrawn="1"/>
          </p:nvSpPr>
          <p:spPr bwMode="gray">
            <a:xfrm>
              <a:off x="-2217425" y="1600144"/>
              <a:ext cx="177800" cy="177800"/>
            </a:xfrm>
            <a:prstGeom prst="rect">
              <a:avLst/>
            </a:prstGeom>
            <a:solidFill>
              <a:srgbClr val="009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4" name="Rectangle 73"/>
            <p:cNvSpPr/>
            <p:nvPr userDrawn="1"/>
          </p:nvSpPr>
          <p:spPr bwMode="gray">
            <a:xfrm>
              <a:off x="-2217425" y="1828736"/>
              <a:ext cx="177800" cy="177800"/>
            </a:xfrm>
            <a:prstGeom prst="rect">
              <a:avLst/>
            </a:prstGeom>
            <a:solidFill>
              <a:srgbClr val="55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5" name="Rectangle 74"/>
            <p:cNvSpPr/>
            <p:nvPr userDrawn="1"/>
          </p:nvSpPr>
          <p:spPr bwMode="gray">
            <a:xfrm>
              <a:off x="-2217425" y="2057328"/>
              <a:ext cx="177800" cy="177800"/>
            </a:xfrm>
            <a:prstGeom prst="rect">
              <a:avLst/>
            </a:prstGeom>
            <a:solidFill>
              <a:srgbClr val="446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6" name="Rectangle 75"/>
            <p:cNvSpPr/>
            <p:nvPr userDrawn="1"/>
          </p:nvSpPr>
          <p:spPr bwMode="gray">
            <a:xfrm>
              <a:off x="-2217425" y="2285920"/>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7" name="TextBox 76"/>
            <p:cNvSpPr txBox="1"/>
            <p:nvPr userDrawn="1"/>
          </p:nvSpPr>
          <p:spPr bwMode="gray">
            <a:xfrm>
              <a:off x="-1960876" y="2297876"/>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78" name="TextBox 77"/>
            <p:cNvSpPr txBox="1"/>
            <p:nvPr userDrawn="1"/>
          </p:nvSpPr>
          <p:spPr bwMode="gray">
            <a:xfrm>
              <a:off x="-1960876" y="2069284"/>
              <a:ext cx="721351" cy="153888"/>
            </a:xfrm>
            <a:prstGeom prst="rect">
              <a:avLst/>
            </a:prstGeom>
            <a:noFill/>
          </p:spPr>
          <p:txBody>
            <a:bodyPr wrap="none" lIns="0" tIns="0" rIns="0" bIns="0" rtlCol="0">
              <a:spAutoFit/>
            </a:bodyPr>
            <a:lstStyle/>
            <a:p>
              <a:r>
                <a:rPr lang="en-US" sz="1000" smtClean="0">
                  <a:solidFill>
                    <a:srgbClr val="000000"/>
                  </a:solidFill>
                </a:rPr>
                <a:t>068-105-125</a:t>
              </a:r>
            </a:p>
          </p:txBody>
        </p:sp>
        <p:sp>
          <p:nvSpPr>
            <p:cNvPr id="79" name="TextBox 78"/>
            <p:cNvSpPr txBox="1"/>
            <p:nvPr userDrawn="1"/>
          </p:nvSpPr>
          <p:spPr bwMode="gray">
            <a:xfrm>
              <a:off x="-1960876" y="1840692"/>
              <a:ext cx="721351" cy="153888"/>
            </a:xfrm>
            <a:prstGeom prst="rect">
              <a:avLst/>
            </a:prstGeom>
            <a:noFill/>
          </p:spPr>
          <p:txBody>
            <a:bodyPr wrap="none" lIns="0" tIns="0" rIns="0" bIns="0" rtlCol="0">
              <a:spAutoFit/>
            </a:bodyPr>
            <a:lstStyle/>
            <a:p>
              <a:r>
                <a:rPr lang="en-US" sz="1000" smtClean="0">
                  <a:solidFill>
                    <a:srgbClr val="000000"/>
                  </a:solidFill>
                </a:rPr>
                <a:t>085-190-207</a:t>
              </a:r>
            </a:p>
          </p:txBody>
        </p:sp>
        <p:sp>
          <p:nvSpPr>
            <p:cNvPr id="80" name="TextBox 79"/>
            <p:cNvSpPr txBox="1"/>
            <p:nvPr userDrawn="1"/>
          </p:nvSpPr>
          <p:spPr bwMode="gray">
            <a:xfrm>
              <a:off x="-1960876" y="1612100"/>
              <a:ext cx="721351" cy="153888"/>
            </a:xfrm>
            <a:prstGeom prst="rect">
              <a:avLst/>
            </a:prstGeom>
            <a:noFill/>
          </p:spPr>
          <p:txBody>
            <a:bodyPr wrap="none" lIns="0" tIns="0" rIns="0" bIns="0" rtlCol="0">
              <a:spAutoFit/>
            </a:bodyPr>
            <a:lstStyle/>
            <a:p>
              <a:r>
                <a:rPr lang="en-US" sz="1000" smtClean="0">
                  <a:solidFill>
                    <a:srgbClr val="000000"/>
                  </a:solidFill>
                </a:rPr>
                <a:t>000-146-187</a:t>
              </a:r>
            </a:p>
          </p:txBody>
        </p:sp>
        <p:sp>
          <p:nvSpPr>
            <p:cNvPr id="81" name="TextBox 80"/>
            <p:cNvSpPr txBox="1"/>
            <p:nvPr userDrawn="1"/>
          </p:nvSpPr>
          <p:spPr bwMode="gray">
            <a:xfrm>
              <a:off x="-1960876" y="1383508"/>
              <a:ext cx="721351" cy="153888"/>
            </a:xfrm>
            <a:prstGeom prst="rect">
              <a:avLst/>
            </a:prstGeom>
            <a:noFill/>
          </p:spPr>
          <p:txBody>
            <a:bodyPr wrap="none" lIns="0" tIns="0" rIns="0" bIns="0" rtlCol="0">
              <a:spAutoFit/>
            </a:bodyPr>
            <a:lstStyle/>
            <a:p>
              <a:r>
                <a:rPr lang="en-US" sz="1000" dirty="0" smtClean="0">
                  <a:solidFill>
                    <a:srgbClr val="000000"/>
                  </a:solidFill>
                </a:rPr>
                <a:t>000-139-197</a:t>
              </a:r>
            </a:p>
          </p:txBody>
        </p:sp>
        <p:sp>
          <p:nvSpPr>
            <p:cNvPr id="82" name="TextBox 81"/>
            <p:cNvSpPr txBox="1"/>
            <p:nvPr userDrawn="1"/>
          </p:nvSpPr>
          <p:spPr bwMode="gray">
            <a:xfrm>
              <a:off x="-1960876" y="1154916"/>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83" name="TextBox 82"/>
            <p:cNvSpPr txBox="1"/>
            <p:nvPr userDrawn="1"/>
          </p:nvSpPr>
          <p:spPr bwMode="gray">
            <a:xfrm>
              <a:off x="-1960876" y="469140"/>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84" name="TextBox 83"/>
            <p:cNvSpPr txBox="1"/>
            <p:nvPr userDrawn="1"/>
          </p:nvSpPr>
          <p:spPr bwMode="gray">
            <a:xfrm>
              <a:off x="-1960876" y="240548"/>
              <a:ext cx="721351" cy="153888"/>
            </a:xfrm>
            <a:prstGeom prst="rect">
              <a:avLst/>
            </a:prstGeom>
            <a:noFill/>
          </p:spPr>
          <p:txBody>
            <a:bodyPr wrap="none" lIns="0" tIns="0" rIns="0" bIns="0" rtlCol="0">
              <a:spAutoFit/>
            </a:bodyPr>
            <a:lstStyle/>
            <a:p>
              <a:r>
                <a:rPr lang="en-US" sz="1000" smtClean="0">
                  <a:solidFill>
                    <a:srgbClr val="000000"/>
                  </a:solidFill>
                </a:rPr>
                <a:t>000-000-000</a:t>
              </a:r>
            </a:p>
          </p:txBody>
        </p:sp>
        <p:sp>
          <p:nvSpPr>
            <p:cNvPr id="85" name="Rectangle 84"/>
            <p:cNvSpPr/>
            <p:nvPr userDrawn="1"/>
          </p:nvSpPr>
          <p:spPr bwMode="gray">
            <a:xfrm>
              <a:off x="-2217425" y="685776"/>
              <a:ext cx="177800" cy="177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6" name="TextBox 85"/>
            <p:cNvSpPr txBox="1"/>
            <p:nvPr userDrawn="1"/>
          </p:nvSpPr>
          <p:spPr bwMode="gray">
            <a:xfrm>
              <a:off x="-1960876" y="697732"/>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87" name="Rectangle 86"/>
            <p:cNvSpPr/>
            <p:nvPr userDrawn="1"/>
          </p:nvSpPr>
          <p:spPr bwMode="gray">
            <a:xfrm>
              <a:off x="-2217425" y="2743104"/>
              <a:ext cx="177800" cy="177800"/>
            </a:xfrm>
            <a:prstGeom prst="rect">
              <a:avLst/>
            </a:prstGeom>
            <a:solidFill>
              <a:srgbClr val="008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8" name="TextBox 87"/>
            <p:cNvSpPr txBox="1"/>
            <p:nvPr userDrawn="1"/>
          </p:nvSpPr>
          <p:spPr bwMode="gray">
            <a:xfrm>
              <a:off x="-1960876" y="2755060"/>
              <a:ext cx="721351" cy="153888"/>
            </a:xfrm>
            <a:prstGeom prst="rect">
              <a:avLst/>
            </a:prstGeom>
            <a:noFill/>
          </p:spPr>
          <p:txBody>
            <a:bodyPr wrap="none" lIns="0" tIns="0" rIns="0" bIns="0" rtlCol="0">
              <a:spAutoFit/>
            </a:bodyPr>
            <a:lstStyle/>
            <a:p>
              <a:r>
                <a:rPr lang="en-US" sz="1000" smtClean="0">
                  <a:solidFill>
                    <a:srgbClr val="000000"/>
                  </a:solidFill>
                </a:rPr>
                <a:t>000-139-197</a:t>
              </a:r>
            </a:p>
          </p:txBody>
        </p:sp>
        <p:sp>
          <p:nvSpPr>
            <p:cNvPr id="89" name="Rectangle 88"/>
            <p:cNvSpPr/>
            <p:nvPr userDrawn="1"/>
          </p:nvSpPr>
          <p:spPr bwMode="gray">
            <a:xfrm>
              <a:off x="-2217425" y="2971696"/>
              <a:ext cx="177800" cy="177800"/>
            </a:xfrm>
            <a:prstGeom prst="rect">
              <a:avLst/>
            </a:prstGeom>
            <a:solidFill>
              <a:srgbClr val="0051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0" name="TextBox 89"/>
            <p:cNvSpPr txBox="1"/>
            <p:nvPr userDrawn="1"/>
          </p:nvSpPr>
          <p:spPr bwMode="gray">
            <a:xfrm>
              <a:off x="-1960876" y="2983652"/>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91" name="Rectangle 90"/>
            <p:cNvSpPr/>
            <p:nvPr userDrawn="1"/>
          </p:nvSpPr>
          <p:spPr bwMode="gray">
            <a:xfrm>
              <a:off x="-2217425" y="3200288"/>
              <a:ext cx="177800" cy="177800"/>
            </a:xfrm>
            <a:prstGeom prst="rect">
              <a:avLst/>
            </a:prstGeom>
            <a:solidFill>
              <a:srgbClr val="868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2" name="TextBox 91"/>
            <p:cNvSpPr txBox="1"/>
            <p:nvPr userDrawn="1"/>
          </p:nvSpPr>
          <p:spPr bwMode="gray">
            <a:xfrm>
              <a:off x="-1960876" y="3212244"/>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93" name="Rectangle 92"/>
            <p:cNvSpPr/>
            <p:nvPr userDrawn="1"/>
          </p:nvSpPr>
          <p:spPr bwMode="gray">
            <a:xfrm>
              <a:off x="-2217425" y="3428880"/>
              <a:ext cx="177800" cy="177800"/>
            </a:xfrm>
            <a:prstGeom prst="rect">
              <a:avLst/>
            </a:prstGeom>
            <a:solidFill>
              <a:srgbClr val="B7B9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4" name="TextBox 93"/>
            <p:cNvSpPr txBox="1"/>
            <p:nvPr userDrawn="1"/>
          </p:nvSpPr>
          <p:spPr bwMode="gray">
            <a:xfrm>
              <a:off x="-1960876" y="3440836"/>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95" name="Rectangle 94"/>
            <p:cNvSpPr/>
            <p:nvPr userDrawn="1"/>
          </p:nvSpPr>
          <p:spPr bwMode="gray">
            <a:xfrm>
              <a:off x="-2217425" y="3657472"/>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6" name="TextBox 95"/>
            <p:cNvSpPr txBox="1"/>
            <p:nvPr userDrawn="1"/>
          </p:nvSpPr>
          <p:spPr bwMode="gray">
            <a:xfrm>
              <a:off x="-1960876" y="3669428"/>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97" name="Rectangle 96"/>
            <p:cNvSpPr/>
            <p:nvPr userDrawn="1"/>
          </p:nvSpPr>
          <p:spPr bwMode="gray">
            <a:xfrm>
              <a:off x="-2217425" y="3886064"/>
              <a:ext cx="177800" cy="1778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8" name="TextBox 97"/>
            <p:cNvSpPr txBox="1"/>
            <p:nvPr userDrawn="1"/>
          </p:nvSpPr>
          <p:spPr bwMode="gray">
            <a:xfrm>
              <a:off x="-1960876" y="3898020"/>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99" name="TextBox 98"/>
            <p:cNvSpPr txBox="1"/>
            <p:nvPr userDrawn="1"/>
          </p:nvSpPr>
          <p:spPr bwMode="gray">
            <a:xfrm>
              <a:off x="-3298560" y="11956"/>
              <a:ext cx="631583" cy="153888"/>
            </a:xfrm>
            <a:prstGeom prst="rect">
              <a:avLst/>
            </a:prstGeom>
            <a:noFill/>
          </p:spPr>
          <p:txBody>
            <a:bodyPr wrap="none" lIns="0" tIns="0" rIns="0" bIns="0" rtlCol="0">
              <a:spAutoFit/>
            </a:bodyPr>
            <a:lstStyle/>
            <a:p>
              <a:r>
                <a:rPr lang="en-US" sz="1000" smtClean="0">
                  <a:solidFill>
                    <a:srgbClr val="000000"/>
                  </a:solidFill>
                </a:rPr>
                <a:t>Text Bk D1</a:t>
              </a:r>
            </a:p>
          </p:txBody>
        </p:sp>
        <p:sp>
          <p:nvSpPr>
            <p:cNvPr id="100" name="TextBox 99"/>
            <p:cNvSpPr txBox="1"/>
            <p:nvPr userDrawn="1"/>
          </p:nvSpPr>
          <p:spPr bwMode="gray">
            <a:xfrm>
              <a:off x="-3298560" y="2297876"/>
              <a:ext cx="411972" cy="153888"/>
            </a:xfrm>
            <a:prstGeom prst="rect">
              <a:avLst/>
            </a:prstGeom>
            <a:noFill/>
          </p:spPr>
          <p:txBody>
            <a:bodyPr wrap="none" lIns="0" tIns="0" rIns="0" bIns="0" rtlCol="0">
              <a:spAutoFit/>
            </a:bodyPr>
            <a:lstStyle/>
            <a:p>
              <a:r>
                <a:rPr lang="en-US" sz="1000" dirty="0" smtClean="0">
                  <a:solidFill>
                    <a:srgbClr val="000000"/>
                  </a:solidFill>
                </a:rPr>
                <a:t>Color 6</a:t>
              </a:r>
            </a:p>
          </p:txBody>
        </p:sp>
        <p:sp>
          <p:nvSpPr>
            <p:cNvPr id="101" name="TextBox 100"/>
            <p:cNvSpPr txBox="1"/>
            <p:nvPr userDrawn="1"/>
          </p:nvSpPr>
          <p:spPr bwMode="gray">
            <a:xfrm>
              <a:off x="-3298560" y="2069284"/>
              <a:ext cx="411972" cy="153888"/>
            </a:xfrm>
            <a:prstGeom prst="rect">
              <a:avLst/>
            </a:prstGeom>
            <a:noFill/>
          </p:spPr>
          <p:txBody>
            <a:bodyPr wrap="none" lIns="0" tIns="0" rIns="0" bIns="0" rtlCol="0">
              <a:spAutoFit/>
            </a:bodyPr>
            <a:lstStyle/>
            <a:p>
              <a:r>
                <a:rPr lang="en-US" sz="1000" dirty="0" smtClean="0">
                  <a:solidFill>
                    <a:srgbClr val="000000"/>
                  </a:solidFill>
                </a:rPr>
                <a:t>Color 5</a:t>
              </a:r>
            </a:p>
          </p:txBody>
        </p:sp>
        <p:sp>
          <p:nvSpPr>
            <p:cNvPr id="102" name="TextBox 101"/>
            <p:cNvSpPr txBox="1"/>
            <p:nvPr userDrawn="1"/>
          </p:nvSpPr>
          <p:spPr bwMode="gray">
            <a:xfrm>
              <a:off x="-3298560" y="1840692"/>
              <a:ext cx="411972" cy="153888"/>
            </a:xfrm>
            <a:prstGeom prst="rect">
              <a:avLst/>
            </a:prstGeom>
            <a:noFill/>
          </p:spPr>
          <p:txBody>
            <a:bodyPr wrap="none" lIns="0" tIns="0" rIns="0" bIns="0" rtlCol="0">
              <a:spAutoFit/>
            </a:bodyPr>
            <a:lstStyle/>
            <a:p>
              <a:r>
                <a:rPr lang="en-US" sz="1000" dirty="0" smtClean="0">
                  <a:solidFill>
                    <a:srgbClr val="000000"/>
                  </a:solidFill>
                </a:rPr>
                <a:t>Color 4</a:t>
              </a:r>
            </a:p>
          </p:txBody>
        </p:sp>
        <p:sp>
          <p:nvSpPr>
            <p:cNvPr id="103" name="TextBox 102"/>
            <p:cNvSpPr txBox="1"/>
            <p:nvPr userDrawn="1"/>
          </p:nvSpPr>
          <p:spPr bwMode="gray">
            <a:xfrm>
              <a:off x="-3298560" y="1612100"/>
              <a:ext cx="411972" cy="153888"/>
            </a:xfrm>
            <a:prstGeom prst="rect">
              <a:avLst/>
            </a:prstGeom>
            <a:noFill/>
          </p:spPr>
          <p:txBody>
            <a:bodyPr wrap="none" lIns="0" tIns="0" rIns="0" bIns="0" rtlCol="0">
              <a:spAutoFit/>
            </a:bodyPr>
            <a:lstStyle/>
            <a:p>
              <a:r>
                <a:rPr lang="en-US" sz="1000" dirty="0" smtClean="0">
                  <a:solidFill>
                    <a:srgbClr val="000000"/>
                  </a:solidFill>
                </a:rPr>
                <a:t>Color 3</a:t>
              </a:r>
            </a:p>
          </p:txBody>
        </p:sp>
        <p:sp>
          <p:nvSpPr>
            <p:cNvPr id="104" name="TextBox 103"/>
            <p:cNvSpPr txBox="1"/>
            <p:nvPr userDrawn="1"/>
          </p:nvSpPr>
          <p:spPr bwMode="gray">
            <a:xfrm>
              <a:off x="-3298560" y="1383508"/>
              <a:ext cx="411972" cy="153888"/>
            </a:xfrm>
            <a:prstGeom prst="rect">
              <a:avLst/>
            </a:prstGeom>
            <a:noFill/>
          </p:spPr>
          <p:txBody>
            <a:bodyPr wrap="none" lIns="0" tIns="0" rIns="0" bIns="0" rtlCol="0">
              <a:spAutoFit/>
            </a:bodyPr>
            <a:lstStyle/>
            <a:p>
              <a:r>
                <a:rPr lang="en-US" sz="1000" dirty="0" smtClean="0">
                  <a:solidFill>
                    <a:srgbClr val="000000"/>
                  </a:solidFill>
                </a:rPr>
                <a:t>Color 2</a:t>
              </a:r>
            </a:p>
          </p:txBody>
        </p:sp>
        <p:sp>
          <p:nvSpPr>
            <p:cNvPr id="105" name="TextBox 104"/>
            <p:cNvSpPr txBox="1"/>
            <p:nvPr userDrawn="1"/>
          </p:nvSpPr>
          <p:spPr bwMode="gray">
            <a:xfrm>
              <a:off x="-3298560" y="1154916"/>
              <a:ext cx="411972" cy="153888"/>
            </a:xfrm>
            <a:prstGeom prst="rect">
              <a:avLst/>
            </a:prstGeom>
            <a:noFill/>
          </p:spPr>
          <p:txBody>
            <a:bodyPr wrap="none" lIns="0" tIns="0" rIns="0" bIns="0" rtlCol="0">
              <a:spAutoFit/>
            </a:bodyPr>
            <a:lstStyle/>
            <a:p>
              <a:r>
                <a:rPr lang="en-US" sz="1000" dirty="0" smtClean="0">
                  <a:solidFill>
                    <a:srgbClr val="000000"/>
                  </a:solidFill>
                </a:rPr>
                <a:t>Color 1</a:t>
              </a:r>
            </a:p>
          </p:txBody>
        </p:sp>
        <p:sp>
          <p:nvSpPr>
            <p:cNvPr id="106" name="TextBox 105"/>
            <p:cNvSpPr txBox="1"/>
            <p:nvPr userDrawn="1"/>
          </p:nvSpPr>
          <p:spPr bwMode="gray">
            <a:xfrm>
              <a:off x="-3298560" y="469140"/>
              <a:ext cx="631583" cy="153888"/>
            </a:xfrm>
            <a:prstGeom prst="rect">
              <a:avLst/>
            </a:prstGeom>
            <a:noFill/>
          </p:spPr>
          <p:txBody>
            <a:bodyPr wrap="none" lIns="0" tIns="0" rIns="0" bIns="0" rtlCol="0">
              <a:spAutoFit/>
            </a:bodyPr>
            <a:lstStyle/>
            <a:p>
              <a:r>
                <a:rPr lang="en-US" sz="1000" smtClean="0">
                  <a:solidFill>
                    <a:srgbClr val="000000"/>
                  </a:solidFill>
                </a:rPr>
                <a:t>Text Bk D2</a:t>
              </a:r>
            </a:p>
          </p:txBody>
        </p:sp>
        <p:sp>
          <p:nvSpPr>
            <p:cNvPr id="107" name="TextBox 106"/>
            <p:cNvSpPr txBox="1"/>
            <p:nvPr userDrawn="1"/>
          </p:nvSpPr>
          <p:spPr bwMode="gray">
            <a:xfrm>
              <a:off x="-3298560" y="240548"/>
              <a:ext cx="609141" cy="153888"/>
            </a:xfrm>
            <a:prstGeom prst="rect">
              <a:avLst/>
            </a:prstGeom>
            <a:noFill/>
          </p:spPr>
          <p:txBody>
            <a:bodyPr wrap="none" lIns="0" tIns="0" rIns="0" bIns="0" rtlCol="0">
              <a:spAutoFit/>
            </a:bodyPr>
            <a:lstStyle/>
            <a:p>
              <a:r>
                <a:rPr lang="en-US" sz="1000" smtClean="0">
                  <a:solidFill>
                    <a:srgbClr val="000000"/>
                  </a:solidFill>
                </a:rPr>
                <a:t>Text Bk L1</a:t>
              </a:r>
            </a:p>
          </p:txBody>
        </p:sp>
        <p:sp>
          <p:nvSpPr>
            <p:cNvPr id="108" name="TextBox 107"/>
            <p:cNvSpPr txBox="1"/>
            <p:nvPr userDrawn="1"/>
          </p:nvSpPr>
          <p:spPr bwMode="gray">
            <a:xfrm>
              <a:off x="-3298560" y="697732"/>
              <a:ext cx="609141" cy="153888"/>
            </a:xfrm>
            <a:prstGeom prst="rect">
              <a:avLst/>
            </a:prstGeom>
            <a:noFill/>
          </p:spPr>
          <p:txBody>
            <a:bodyPr wrap="none" lIns="0" tIns="0" rIns="0" bIns="0" rtlCol="0">
              <a:spAutoFit/>
            </a:bodyPr>
            <a:lstStyle/>
            <a:p>
              <a:r>
                <a:rPr lang="en-US" sz="1000" smtClean="0">
                  <a:solidFill>
                    <a:srgbClr val="000000"/>
                  </a:solidFill>
                </a:rPr>
                <a:t>Text Bk L2</a:t>
              </a:r>
            </a:p>
          </p:txBody>
        </p:sp>
        <p:sp>
          <p:nvSpPr>
            <p:cNvPr id="109" name="TextBox 108"/>
            <p:cNvSpPr txBox="1"/>
            <p:nvPr userDrawn="1"/>
          </p:nvSpPr>
          <p:spPr bwMode="gray">
            <a:xfrm>
              <a:off x="-3298560" y="2755060"/>
              <a:ext cx="341440" cy="153888"/>
            </a:xfrm>
            <a:prstGeom prst="rect">
              <a:avLst/>
            </a:prstGeom>
            <a:noFill/>
          </p:spPr>
          <p:txBody>
            <a:bodyPr wrap="none" lIns="0" tIns="0" rIns="0" bIns="0" rtlCol="0">
              <a:spAutoFit/>
            </a:bodyPr>
            <a:lstStyle/>
            <a:p>
              <a:r>
                <a:rPr lang="en-US" sz="1000" smtClean="0">
                  <a:solidFill>
                    <a:srgbClr val="000000"/>
                  </a:solidFill>
                </a:rPr>
                <a:t>Hyper</a:t>
              </a:r>
            </a:p>
          </p:txBody>
        </p:sp>
        <p:sp>
          <p:nvSpPr>
            <p:cNvPr id="110" name="TextBox 109"/>
            <p:cNvSpPr txBox="1"/>
            <p:nvPr userDrawn="1"/>
          </p:nvSpPr>
          <p:spPr bwMode="gray">
            <a:xfrm>
              <a:off x="-3298560" y="2983652"/>
              <a:ext cx="490519" cy="153888"/>
            </a:xfrm>
            <a:prstGeom prst="rect">
              <a:avLst/>
            </a:prstGeom>
            <a:noFill/>
          </p:spPr>
          <p:txBody>
            <a:bodyPr wrap="none" lIns="0" tIns="0" rIns="0" bIns="0" rtlCol="0">
              <a:spAutoFit/>
            </a:bodyPr>
            <a:lstStyle/>
            <a:p>
              <a:r>
                <a:rPr lang="en-US" sz="1000" smtClean="0">
                  <a:solidFill>
                    <a:srgbClr val="000000"/>
                  </a:solidFill>
                </a:rPr>
                <a:t>F. Hyper</a:t>
              </a:r>
            </a:p>
          </p:txBody>
        </p:sp>
        <p:sp>
          <p:nvSpPr>
            <p:cNvPr id="111" name="TextBox 110"/>
            <p:cNvSpPr txBox="1"/>
            <p:nvPr userDrawn="1"/>
          </p:nvSpPr>
          <p:spPr bwMode="gray">
            <a:xfrm>
              <a:off x="-3298560" y="3212244"/>
              <a:ext cx="447238" cy="153888"/>
            </a:xfrm>
            <a:prstGeom prst="rect">
              <a:avLst/>
            </a:prstGeom>
            <a:noFill/>
          </p:spPr>
          <p:txBody>
            <a:bodyPr wrap="none" lIns="0" tIns="0" rIns="0" bIns="0" rtlCol="0">
              <a:spAutoFit/>
            </a:bodyPr>
            <a:lstStyle/>
            <a:p>
              <a:r>
                <a:rPr lang="en-US" sz="1000" smtClean="0">
                  <a:solidFill>
                    <a:srgbClr val="000000"/>
                  </a:solidFill>
                </a:rPr>
                <a:t>Text D2</a:t>
              </a:r>
            </a:p>
          </p:txBody>
        </p:sp>
        <p:sp>
          <p:nvSpPr>
            <p:cNvPr id="112" name="TextBox 111"/>
            <p:cNvSpPr txBox="1"/>
            <p:nvPr userDrawn="1"/>
          </p:nvSpPr>
          <p:spPr bwMode="gray">
            <a:xfrm>
              <a:off x="-3298560" y="3440836"/>
              <a:ext cx="424796" cy="153888"/>
            </a:xfrm>
            <a:prstGeom prst="rect">
              <a:avLst/>
            </a:prstGeom>
            <a:noFill/>
          </p:spPr>
          <p:txBody>
            <a:bodyPr wrap="none" lIns="0" tIns="0" rIns="0" bIns="0" rtlCol="0">
              <a:spAutoFit/>
            </a:bodyPr>
            <a:lstStyle/>
            <a:p>
              <a:r>
                <a:rPr lang="en-US" sz="1000" smtClean="0">
                  <a:solidFill>
                    <a:srgbClr val="000000"/>
                  </a:solidFill>
                </a:rPr>
                <a:t>Text L2</a:t>
              </a:r>
            </a:p>
          </p:txBody>
        </p:sp>
        <p:sp>
          <p:nvSpPr>
            <p:cNvPr id="113" name="TextBox 112"/>
            <p:cNvSpPr txBox="1"/>
            <p:nvPr userDrawn="1"/>
          </p:nvSpPr>
          <p:spPr bwMode="gray">
            <a:xfrm>
              <a:off x="-3298560" y="3669428"/>
              <a:ext cx="750205" cy="153888"/>
            </a:xfrm>
            <a:prstGeom prst="rect">
              <a:avLst/>
            </a:prstGeom>
            <a:noFill/>
          </p:spPr>
          <p:txBody>
            <a:bodyPr wrap="none" lIns="0" tIns="0" rIns="0" bIns="0" rtlCol="0">
              <a:spAutoFit/>
            </a:bodyPr>
            <a:lstStyle/>
            <a:p>
              <a:r>
                <a:rPr lang="en-US" sz="1000" smtClean="0">
                  <a:solidFill>
                    <a:srgbClr val="000000"/>
                  </a:solidFill>
                </a:rPr>
                <a:t>Agenda main</a:t>
              </a:r>
            </a:p>
          </p:txBody>
        </p:sp>
        <p:sp>
          <p:nvSpPr>
            <p:cNvPr id="114" name="TextBox 113"/>
            <p:cNvSpPr txBox="1"/>
            <p:nvPr userDrawn="1"/>
          </p:nvSpPr>
          <p:spPr bwMode="gray">
            <a:xfrm>
              <a:off x="-3298560" y="3898020"/>
              <a:ext cx="997068" cy="153888"/>
            </a:xfrm>
            <a:prstGeom prst="rect">
              <a:avLst/>
            </a:prstGeom>
            <a:noFill/>
          </p:spPr>
          <p:txBody>
            <a:bodyPr wrap="none" lIns="0" tIns="0" rIns="0" bIns="0" rtlCol="0">
              <a:spAutoFit/>
            </a:bodyPr>
            <a:lstStyle/>
            <a:p>
              <a:r>
                <a:rPr lang="en-US" sz="1000" smtClean="0">
                  <a:solidFill>
                    <a:srgbClr val="000000"/>
                  </a:solidFill>
                </a:rPr>
                <a:t>Agenda main 2nd</a:t>
              </a:r>
            </a:p>
          </p:txBody>
        </p:sp>
      </p:grpSp>
      <p:grpSp>
        <p:nvGrpSpPr>
          <p:cNvPr id="65" name="Group 64"/>
          <p:cNvGrpSpPr/>
          <p:nvPr userDrawn="1"/>
        </p:nvGrpSpPr>
        <p:grpSpPr>
          <a:xfrm>
            <a:off x="0" y="1404643"/>
            <a:ext cx="9144000" cy="783541"/>
            <a:chOff x="0" y="996164"/>
            <a:chExt cx="9144000" cy="783541"/>
          </a:xfrm>
        </p:grpSpPr>
        <p:pic>
          <p:nvPicPr>
            <p:cNvPr id="115" name="Picture 2" descr="Z:\2010\AkzoNobel Elearning\2010.041\AkzoNobel_logo_strapline_RGB.png"/>
            <p:cNvPicPr>
              <a:picLocks noChangeAspect="1" noChangeArrowheads="1"/>
            </p:cNvPicPr>
            <p:nvPr userDrawn="1"/>
          </p:nvPicPr>
          <p:blipFill>
            <a:blip r:embed="rId3" cstate="screen">
              <a:biLevel thresh="50000"/>
              <a:extLst>
                <a:ext uri="{28A0092B-C50C-407E-A947-70E740481C1C}">
                  <a14:useLocalDpi xmlns:a14="http://schemas.microsoft.com/office/drawing/2010/main"/>
                </a:ext>
              </a:extLst>
            </a:blip>
            <a:srcRect r="-1834"/>
            <a:stretch>
              <a:fillRect/>
            </a:stretch>
          </p:blipFill>
          <p:spPr bwMode="auto">
            <a:xfrm>
              <a:off x="7191952" y="996164"/>
              <a:ext cx="1952047" cy="783541"/>
            </a:xfrm>
            <a:prstGeom prst="rect">
              <a:avLst/>
            </a:prstGeom>
            <a:noFill/>
          </p:spPr>
        </p:pic>
        <p:cxnSp>
          <p:nvCxnSpPr>
            <p:cNvPr id="116" name="Straight Connector 115"/>
            <p:cNvCxnSpPr/>
            <p:nvPr/>
          </p:nvCxnSpPr>
          <p:spPr bwMode="auto">
            <a:xfrm>
              <a:off x="0" y="1774211"/>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grpSp>
      <p:grpSp>
        <p:nvGrpSpPr>
          <p:cNvPr id="117" name="Group 116"/>
          <p:cNvGrpSpPr/>
          <p:nvPr userDrawn="1"/>
        </p:nvGrpSpPr>
        <p:grpSpPr>
          <a:xfrm>
            <a:off x="0" y="0"/>
            <a:ext cx="9144000" cy="2820478"/>
            <a:chOff x="0" y="0"/>
            <a:chExt cx="9144000" cy="2820478"/>
          </a:xfrm>
        </p:grpSpPr>
        <p:grpSp>
          <p:nvGrpSpPr>
            <p:cNvPr id="118" name="Group 13"/>
            <p:cNvGrpSpPr/>
            <p:nvPr userDrawn="1"/>
          </p:nvGrpSpPr>
          <p:grpSpPr bwMode="hidden">
            <a:xfrm>
              <a:off x="0" y="0"/>
              <a:ext cx="9144000" cy="2820478"/>
              <a:chOff x="0" y="-408479"/>
              <a:chExt cx="9144000" cy="2820478"/>
            </a:xfrm>
          </p:grpSpPr>
          <p:sp>
            <p:nvSpPr>
              <p:cNvPr id="130" name="Rectangle 129"/>
              <p:cNvSpPr/>
              <p:nvPr/>
            </p:nvSpPr>
            <p:spPr bwMode="hidden">
              <a:xfrm>
                <a:off x="0" y="-408479"/>
                <a:ext cx="9144000" cy="2820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131" name="Picture 2" descr="Z:\2010\AkzoNobel Elearning\2010.041\AkzoNobel_logo_strapline_RGB.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r="-1834"/>
              <a:stretch>
                <a:fillRect/>
              </a:stretch>
            </p:blipFill>
            <p:spPr bwMode="hidden">
              <a:xfrm>
                <a:off x="7191952" y="996164"/>
                <a:ext cx="1952047" cy="783541"/>
              </a:xfrm>
              <a:prstGeom prst="rect">
                <a:avLst/>
              </a:prstGeom>
              <a:noFill/>
            </p:spPr>
          </p:pic>
          <p:cxnSp>
            <p:nvCxnSpPr>
              <p:cNvPr id="132" name="Straight Connector 131"/>
              <p:cNvCxnSpPr/>
              <p:nvPr/>
            </p:nvCxnSpPr>
            <p:spPr bwMode="hidden">
              <a:xfrm>
                <a:off x="0" y="1774211"/>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grpSp>
        <p:grpSp>
          <p:nvGrpSpPr>
            <p:cNvPr id="119" name="Group 94"/>
            <p:cNvGrpSpPr/>
            <p:nvPr userDrawn="1"/>
          </p:nvGrpSpPr>
          <p:grpSpPr bwMode="black">
            <a:xfrm>
              <a:off x="5619751" y="1679576"/>
              <a:ext cx="2038350" cy="300038"/>
              <a:chOff x="5619751" y="1679576"/>
              <a:chExt cx="2038350" cy="300038"/>
            </a:xfrm>
          </p:grpSpPr>
          <p:sp>
            <p:nvSpPr>
              <p:cNvPr id="120" name="Freeform 7"/>
              <p:cNvSpPr>
                <a:spLocks/>
              </p:cNvSpPr>
              <p:nvPr userDrawn="1"/>
            </p:nvSpPr>
            <p:spPr bwMode="black">
              <a:xfrm>
                <a:off x="6142038" y="1765301"/>
                <a:ext cx="185738" cy="209550"/>
              </a:xfrm>
              <a:custGeom>
                <a:avLst/>
                <a:gdLst/>
                <a:ahLst/>
                <a:cxnLst>
                  <a:cxn ang="0">
                    <a:pos x="2" y="136"/>
                  </a:cxn>
                  <a:cxn ang="0">
                    <a:pos x="105" y="136"/>
                  </a:cxn>
                  <a:cxn ang="0">
                    <a:pos x="120" y="120"/>
                  </a:cxn>
                  <a:cxn ang="0">
                    <a:pos x="120" y="111"/>
                  </a:cxn>
                  <a:cxn ang="0">
                    <a:pos x="93" y="113"/>
                  </a:cxn>
                  <a:cxn ang="0">
                    <a:pos x="60" y="113"/>
                  </a:cxn>
                  <a:cxn ang="0">
                    <a:pos x="118" y="0"/>
                  </a:cxn>
                  <a:cxn ang="0">
                    <a:pos x="3" y="0"/>
                  </a:cxn>
                  <a:cxn ang="0">
                    <a:pos x="3" y="22"/>
                  </a:cxn>
                  <a:cxn ang="0">
                    <a:pos x="55" y="22"/>
                  </a:cxn>
                  <a:cxn ang="0">
                    <a:pos x="5" y="116"/>
                  </a:cxn>
                  <a:cxn ang="0">
                    <a:pos x="2" y="136"/>
                  </a:cxn>
                </a:cxnLst>
                <a:rect l="0" t="0" r="r" b="b"/>
                <a:pathLst>
                  <a:path w="120" h="136">
                    <a:moveTo>
                      <a:pt x="2" y="136"/>
                    </a:moveTo>
                    <a:cubicBezTo>
                      <a:pt x="105" y="136"/>
                      <a:pt x="105" y="136"/>
                      <a:pt x="105" y="136"/>
                    </a:cubicBezTo>
                    <a:cubicBezTo>
                      <a:pt x="114" y="136"/>
                      <a:pt x="120" y="129"/>
                      <a:pt x="120" y="120"/>
                    </a:cubicBezTo>
                    <a:cubicBezTo>
                      <a:pt x="120" y="111"/>
                      <a:pt x="120" y="111"/>
                      <a:pt x="120" y="111"/>
                    </a:cubicBezTo>
                    <a:cubicBezTo>
                      <a:pt x="115" y="112"/>
                      <a:pt x="107" y="113"/>
                      <a:pt x="93" y="113"/>
                    </a:cubicBezTo>
                    <a:cubicBezTo>
                      <a:pt x="60" y="113"/>
                      <a:pt x="60" y="113"/>
                      <a:pt x="60" y="113"/>
                    </a:cubicBezTo>
                    <a:cubicBezTo>
                      <a:pt x="118" y="0"/>
                      <a:pt x="118" y="0"/>
                      <a:pt x="118" y="0"/>
                    </a:cubicBezTo>
                    <a:cubicBezTo>
                      <a:pt x="3" y="0"/>
                      <a:pt x="3" y="0"/>
                      <a:pt x="3" y="0"/>
                    </a:cubicBezTo>
                    <a:cubicBezTo>
                      <a:pt x="3" y="22"/>
                      <a:pt x="3" y="22"/>
                      <a:pt x="3" y="22"/>
                    </a:cubicBezTo>
                    <a:cubicBezTo>
                      <a:pt x="55" y="22"/>
                      <a:pt x="55" y="22"/>
                      <a:pt x="55" y="22"/>
                    </a:cubicBezTo>
                    <a:cubicBezTo>
                      <a:pt x="5" y="116"/>
                      <a:pt x="5" y="116"/>
                      <a:pt x="5" y="116"/>
                    </a:cubicBezTo>
                    <a:cubicBezTo>
                      <a:pt x="1" y="124"/>
                      <a:pt x="0" y="131"/>
                      <a:pt x="2" y="136"/>
                    </a:cubicBezTo>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1" name="Freeform 8"/>
              <p:cNvSpPr>
                <a:spLocks/>
              </p:cNvSpPr>
              <p:nvPr userDrawn="1"/>
            </p:nvSpPr>
            <p:spPr bwMode="black">
              <a:xfrm>
                <a:off x="5988051" y="1765301"/>
                <a:ext cx="142875" cy="209550"/>
              </a:xfrm>
              <a:custGeom>
                <a:avLst/>
                <a:gdLst/>
                <a:ahLst/>
                <a:cxnLst>
                  <a:cxn ang="0">
                    <a:pos x="0" y="63"/>
                  </a:cxn>
                  <a:cxn ang="0">
                    <a:pos x="26" y="115"/>
                  </a:cxn>
                  <a:cxn ang="0">
                    <a:pos x="54" y="136"/>
                  </a:cxn>
                  <a:cxn ang="0">
                    <a:pos x="92" y="136"/>
                  </a:cxn>
                  <a:cxn ang="0">
                    <a:pos x="84" y="124"/>
                  </a:cxn>
                  <a:cxn ang="0">
                    <a:pos x="45" y="52"/>
                  </a:cxn>
                  <a:cxn ang="0">
                    <a:pos x="90" y="0"/>
                  </a:cxn>
                  <a:cxn ang="0">
                    <a:pos x="50" y="0"/>
                  </a:cxn>
                  <a:cxn ang="0">
                    <a:pos x="0" y="63"/>
                  </a:cxn>
                </a:cxnLst>
                <a:rect l="0" t="0" r="r" b="b"/>
                <a:pathLst>
                  <a:path w="92" h="136">
                    <a:moveTo>
                      <a:pt x="0" y="63"/>
                    </a:moveTo>
                    <a:cubicBezTo>
                      <a:pt x="26" y="115"/>
                      <a:pt x="26" y="115"/>
                      <a:pt x="26" y="115"/>
                    </a:cubicBezTo>
                    <a:cubicBezTo>
                      <a:pt x="34" y="129"/>
                      <a:pt x="37" y="136"/>
                      <a:pt x="54" y="136"/>
                    </a:cubicBezTo>
                    <a:cubicBezTo>
                      <a:pt x="92" y="136"/>
                      <a:pt x="92" y="136"/>
                      <a:pt x="92" y="136"/>
                    </a:cubicBezTo>
                    <a:cubicBezTo>
                      <a:pt x="89" y="134"/>
                      <a:pt x="87" y="131"/>
                      <a:pt x="84" y="124"/>
                    </a:cubicBezTo>
                    <a:cubicBezTo>
                      <a:pt x="45" y="52"/>
                      <a:pt x="45" y="52"/>
                      <a:pt x="45" y="52"/>
                    </a:cubicBezTo>
                    <a:cubicBezTo>
                      <a:pt x="90" y="0"/>
                      <a:pt x="90" y="0"/>
                      <a:pt x="90" y="0"/>
                    </a:cubicBezTo>
                    <a:cubicBezTo>
                      <a:pt x="50" y="0"/>
                      <a:pt x="50" y="0"/>
                      <a:pt x="50" y="0"/>
                    </a:cubicBezTo>
                    <a:lnTo>
                      <a:pt x="0" y="63"/>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2" name="Freeform 9"/>
              <p:cNvSpPr>
                <a:spLocks/>
              </p:cNvSpPr>
              <p:nvPr userDrawn="1"/>
            </p:nvSpPr>
            <p:spPr bwMode="black">
              <a:xfrm>
                <a:off x="5911851" y="1679576"/>
                <a:ext cx="71438" cy="295275"/>
              </a:xfrm>
              <a:custGeom>
                <a:avLst/>
                <a:gdLst/>
                <a:ahLst/>
                <a:cxnLst>
                  <a:cxn ang="0">
                    <a:pos x="0" y="191"/>
                  </a:cxn>
                  <a:cxn ang="0">
                    <a:pos x="47" y="191"/>
                  </a:cxn>
                  <a:cxn ang="0">
                    <a:pos x="47" y="28"/>
                  </a:cxn>
                  <a:cxn ang="0">
                    <a:pos x="17" y="0"/>
                  </a:cxn>
                  <a:cxn ang="0">
                    <a:pos x="0" y="0"/>
                  </a:cxn>
                  <a:cxn ang="0">
                    <a:pos x="0" y="191"/>
                  </a:cxn>
                </a:cxnLst>
                <a:rect l="0" t="0" r="r" b="b"/>
                <a:pathLst>
                  <a:path w="47" h="191">
                    <a:moveTo>
                      <a:pt x="0" y="191"/>
                    </a:moveTo>
                    <a:cubicBezTo>
                      <a:pt x="47" y="191"/>
                      <a:pt x="47" y="191"/>
                      <a:pt x="47" y="191"/>
                    </a:cubicBezTo>
                    <a:cubicBezTo>
                      <a:pt x="47" y="28"/>
                      <a:pt x="47" y="28"/>
                      <a:pt x="47" y="28"/>
                    </a:cubicBezTo>
                    <a:cubicBezTo>
                      <a:pt x="47" y="11"/>
                      <a:pt x="34" y="0"/>
                      <a:pt x="17" y="0"/>
                    </a:cubicBezTo>
                    <a:cubicBezTo>
                      <a:pt x="0" y="0"/>
                      <a:pt x="0" y="0"/>
                      <a:pt x="0" y="0"/>
                    </a:cubicBezTo>
                    <a:lnTo>
                      <a:pt x="0" y="191"/>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 name="Freeform 10"/>
              <p:cNvSpPr>
                <a:spLocks noEditPoints="1"/>
              </p:cNvSpPr>
              <p:nvPr userDrawn="1"/>
            </p:nvSpPr>
            <p:spPr bwMode="black">
              <a:xfrm>
                <a:off x="5619751" y="1703388"/>
                <a:ext cx="268288" cy="271463"/>
              </a:xfrm>
              <a:custGeom>
                <a:avLst/>
                <a:gdLst/>
                <a:ahLst/>
                <a:cxnLst>
                  <a:cxn ang="0">
                    <a:pos x="169" y="163"/>
                  </a:cxn>
                  <a:cxn ang="0">
                    <a:pos x="122" y="24"/>
                  </a:cxn>
                  <a:cxn ang="0">
                    <a:pos x="88" y="0"/>
                  </a:cxn>
                  <a:cxn ang="0">
                    <a:pos x="66" y="0"/>
                  </a:cxn>
                  <a:cxn ang="0">
                    <a:pos x="0" y="176"/>
                  </a:cxn>
                  <a:cxn ang="0">
                    <a:pos x="30" y="176"/>
                  </a:cxn>
                  <a:cxn ang="0">
                    <a:pos x="45" y="132"/>
                  </a:cxn>
                  <a:cxn ang="0">
                    <a:pos x="108" y="132"/>
                  </a:cxn>
                  <a:cxn ang="0">
                    <a:pos x="117" y="160"/>
                  </a:cxn>
                  <a:cxn ang="0">
                    <a:pos x="135" y="175"/>
                  </a:cxn>
                  <a:cxn ang="0">
                    <a:pos x="175" y="175"/>
                  </a:cxn>
                  <a:cxn ang="0">
                    <a:pos x="169" y="163"/>
                  </a:cxn>
                  <a:cxn ang="0">
                    <a:pos x="52" y="111"/>
                  </a:cxn>
                  <a:cxn ang="0">
                    <a:pos x="77" y="37"/>
                  </a:cxn>
                  <a:cxn ang="0">
                    <a:pos x="101" y="111"/>
                  </a:cxn>
                  <a:cxn ang="0">
                    <a:pos x="52" y="111"/>
                  </a:cxn>
                </a:cxnLst>
                <a:rect l="0" t="0" r="r" b="b"/>
                <a:pathLst>
                  <a:path w="175" h="176">
                    <a:moveTo>
                      <a:pt x="169" y="163"/>
                    </a:moveTo>
                    <a:cubicBezTo>
                      <a:pt x="122" y="24"/>
                      <a:pt x="122" y="24"/>
                      <a:pt x="122" y="24"/>
                    </a:cubicBezTo>
                    <a:cubicBezTo>
                      <a:pt x="117" y="7"/>
                      <a:pt x="111" y="0"/>
                      <a:pt x="88" y="0"/>
                    </a:cubicBezTo>
                    <a:cubicBezTo>
                      <a:pt x="66" y="0"/>
                      <a:pt x="66" y="0"/>
                      <a:pt x="66" y="0"/>
                    </a:cubicBezTo>
                    <a:cubicBezTo>
                      <a:pt x="0" y="176"/>
                      <a:pt x="0" y="176"/>
                      <a:pt x="0" y="176"/>
                    </a:cubicBezTo>
                    <a:cubicBezTo>
                      <a:pt x="30" y="176"/>
                      <a:pt x="30" y="176"/>
                      <a:pt x="30" y="176"/>
                    </a:cubicBezTo>
                    <a:cubicBezTo>
                      <a:pt x="45" y="132"/>
                      <a:pt x="45" y="132"/>
                      <a:pt x="45" y="132"/>
                    </a:cubicBezTo>
                    <a:cubicBezTo>
                      <a:pt x="108" y="132"/>
                      <a:pt x="108" y="132"/>
                      <a:pt x="108" y="132"/>
                    </a:cubicBezTo>
                    <a:cubicBezTo>
                      <a:pt x="117" y="160"/>
                      <a:pt x="117" y="160"/>
                      <a:pt x="117" y="160"/>
                    </a:cubicBezTo>
                    <a:cubicBezTo>
                      <a:pt x="120" y="171"/>
                      <a:pt x="124" y="175"/>
                      <a:pt x="135" y="175"/>
                    </a:cubicBezTo>
                    <a:cubicBezTo>
                      <a:pt x="175" y="175"/>
                      <a:pt x="175" y="175"/>
                      <a:pt x="175" y="175"/>
                    </a:cubicBezTo>
                    <a:cubicBezTo>
                      <a:pt x="173" y="174"/>
                      <a:pt x="172" y="170"/>
                      <a:pt x="169" y="163"/>
                    </a:cubicBezTo>
                    <a:moveTo>
                      <a:pt x="52" y="111"/>
                    </a:moveTo>
                    <a:cubicBezTo>
                      <a:pt x="77" y="37"/>
                      <a:pt x="77" y="37"/>
                      <a:pt x="77" y="37"/>
                    </a:cubicBezTo>
                    <a:cubicBezTo>
                      <a:pt x="101" y="111"/>
                      <a:pt x="101" y="111"/>
                      <a:pt x="101" y="111"/>
                    </a:cubicBezTo>
                    <a:lnTo>
                      <a:pt x="52" y="111"/>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4" name="Freeform 11"/>
              <p:cNvSpPr>
                <a:spLocks noEditPoints="1"/>
              </p:cNvSpPr>
              <p:nvPr userDrawn="1"/>
            </p:nvSpPr>
            <p:spPr bwMode="black">
              <a:xfrm>
                <a:off x="6337301" y="1758951"/>
                <a:ext cx="222250" cy="220663"/>
              </a:xfrm>
              <a:custGeom>
                <a:avLst/>
                <a:gdLst/>
                <a:ahLst/>
                <a:cxnLst>
                  <a:cxn ang="0">
                    <a:pos x="72" y="143"/>
                  </a:cxn>
                  <a:cxn ang="0">
                    <a:pos x="144" y="69"/>
                  </a:cxn>
                  <a:cxn ang="0">
                    <a:pos x="73" y="0"/>
                  </a:cxn>
                  <a:cxn ang="0">
                    <a:pos x="0" y="75"/>
                  </a:cxn>
                  <a:cxn ang="0">
                    <a:pos x="72" y="143"/>
                  </a:cxn>
                  <a:cxn ang="0">
                    <a:pos x="73" y="118"/>
                  </a:cxn>
                  <a:cxn ang="0">
                    <a:pos x="51" y="71"/>
                  </a:cxn>
                  <a:cxn ang="0">
                    <a:pos x="73" y="25"/>
                  </a:cxn>
                  <a:cxn ang="0">
                    <a:pos x="94" y="73"/>
                  </a:cxn>
                  <a:cxn ang="0">
                    <a:pos x="73" y="118"/>
                  </a:cxn>
                </a:cxnLst>
                <a:rect l="0" t="0" r="r" b="b"/>
                <a:pathLst>
                  <a:path w="144" h="143">
                    <a:moveTo>
                      <a:pt x="72" y="143"/>
                    </a:moveTo>
                    <a:cubicBezTo>
                      <a:pt x="111" y="143"/>
                      <a:pt x="144" y="115"/>
                      <a:pt x="144" y="69"/>
                    </a:cubicBezTo>
                    <a:cubicBezTo>
                      <a:pt x="144" y="29"/>
                      <a:pt x="113" y="0"/>
                      <a:pt x="73" y="0"/>
                    </a:cubicBezTo>
                    <a:cubicBezTo>
                      <a:pt x="33" y="0"/>
                      <a:pt x="0" y="29"/>
                      <a:pt x="0" y="75"/>
                    </a:cubicBezTo>
                    <a:cubicBezTo>
                      <a:pt x="0" y="116"/>
                      <a:pt x="33" y="143"/>
                      <a:pt x="72" y="143"/>
                    </a:cubicBezTo>
                    <a:moveTo>
                      <a:pt x="73" y="118"/>
                    </a:moveTo>
                    <a:cubicBezTo>
                      <a:pt x="57" y="118"/>
                      <a:pt x="51" y="100"/>
                      <a:pt x="51" y="71"/>
                    </a:cubicBezTo>
                    <a:cubicBezTo>
                      <a:pt x="51" y="43"/>
                      <a:pt x="57" y="25"/>
                      <a:pt x="73" y="25"/>
                    </a:cubicBezTo>
                    <a:cubicBezTo>
                      <a:pt x="89" y="25"/>
                      <a:pt x="94" y="44"/>
                      <a:pt x="94" y="73"/>
                    </a:cubicBezTo>
                    <a:cubicBezTo>
                      <a:pt x="94" y="100"/>
                      <a:pt x="89" y="118"/>
                      <a:pt x="73" y="118"/>
                    </a:cubicBezTo>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5" name="Freeform 12"/>
              <p:cNvSpPr>
                <a:spLocks/>
              </p:cNvSpPr>
              <p:nvPr userDrawn="1"/>
            </p:nvSpPr>
            <p:spPr bwMode="black">
              <a:xfrm>
                <a:off x="6592888" y="1701801"/>
                <a:ext cx="238125" cy="273050"/>
              </a:xfrm>
              <a:custGeom>
                <a:avLst/>
                <a:gdLst/>
                <a:ahLst/>
                <a:cxnLst>
                  <a:cxn ang="0">
                    <a:pos x="0" y="177"/>
                  </a:cxn>
                  <a:cxn ang="0">
                    <a:pos x="29" y="177"/>
                  </a:cxn>
                  <a:cxn ang="0">
                    <a:pos x="29" y="64"/>
                  </a:cxn>
                  <a:cxn ang="0">
                    <a:pos x="104" y="154"/>
                  </a:cxn>
                  <a:cxn ang="0">
                    <a:pos x="132" y="177"/>
                  </a:cxn>
                  <a:cxn ang="0">
                    <a:pos x="154" y="177"/>
                  </a:cxn>
                  <a:cxn ang="0">
                    <a:pos x="154" y="15"/>
                  </a:cxn>
                  <a:cxn ang="0">
                    <a:pos x="138" y="0"/>
                  </a:cxn>
                  <a:cxn ang="0">
                    <a:pos x="125" y="0"/>
                  </a:cxn>
                  <a:cxn ang="0">
                    <a:pos x="125" y="106"/>
                  </a:cxn>
                  <a:cxn ang="0">
                    <a:pos x="53" y="21"/>
                  </a:cxn>
                  <a:cxn ang="0">
                    <a:pos x="21" y="0"/>
                  </a:cxn>
                  <a:cxn ang="0">
                    <a:pos x="0" y="0"/>
                  </a:cxn>
                  <a:cxn ang="0">
                    <a:pos x="0" y="177"/>
                  </a:cxn>
                </a:cxnLst>
                <a:rect l="0" t="0" r="r" b="b"/>
                <a:pathLst>
                  <a:path w="154" h="177">
                    <a:moveTo>
                      <a:pt x="0" y="177"/>
                    </a:moveTo>
                    <a:cubicBezTo>
                      <a:pt x="29" y="177"/>
                      <a:pt x="29" y="177"/>
                      <a:pt x="29" y="177"/>
                    </a:cubicBezTo>
                    <a:cubicBezTo>
                      <a:pt x="29" y="64"/>
                      <a:pt x="29" y="64"/>
                      <a:pt x="29" y="64"/>
                    </a:cubicBezTo>
                    <a:cubicBezTo>
                      <a:pt x="104" y="154"/>
                      <a:pt x="104" y="154"/>
                      <a:pt x="104" y="154"/>
                    </a:cubicBezTo>
                    <a:cubicBezTo>
                      <a:pt x="114" y="167"/>
                      <a:pt x="121" y="177"/>
                      <a:pt x="132" y="177"/>
                    </a:cubicBezTo>
                    <a:cubicBezTo>
                      <a:pt x="154" y="177"/>
                      <a:pt x="154" y="177"/>
                      <a:pt x="154" y="177"/>
                    </a:cubicBezTo>
                    <a:cubicBezTo>
                      <a:pt x="154" y="15"/>
                      <a:pt x="154" y="15"/>
                      <a:pt x="154" y="15"/>
                    </a:cubicBezTo>
                    <a:cubicBezTo>
                      <a:pt x="154" y="6"/>
                      <a:pt x="147" y="0"/>
                      <a:pt x="138" y="0"/>
                    </a:cubicBezTo>
                    <a:cubicBezTo>
                      <a:pt x="125" y="0"/>
                      <a:pt x="125" y="0"/>
                      <a:pt x="125" y="0"/>
                    </a:cubicBezTo>
                    <a:cubicBezTo>
                      <a:pt x="125" y="106"/>
                      <a:pt x="125" y="106"/>
                      <a:pt x="125" y="106"/>
                    </a:cubicBezTo>
                    <a:cubicBezTo>
                      <a:pt x="53" y="21"/>
                      <a:pt x="53" y="21"/>
                      <a:pt x="53" y="21"/>
                    </a:cubicBezTo>
                    <a:cubicBezTo>
                      <a:pt x="42" y="8"/>
                      <a:pt x="37" y="0"/>
                      <a:pt x="21" y="0"/>
                    </a:cubicBezTo>
                    <a:cubicBezTo>
                      <a:pt x="0" y="0"/>
                      <a:pt x="0" y="0"/>
                      <a:pt x="0" y="0"/>
                    </a:cubicBezTo>
                    <a:lnTo>
                      <a:pt x="0" y="177"/>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6" name="Freeform 13"/>
              <p:cNvSpPr>
                <a:spLocks noEditPoints="1"/>
              </p:cNvSpPr>
              <p:nvPr userDrawn="1"/>
            </p:nvSpPr>
            <p:spPr bwMode="black">
              <a:xfrm>
                <a:off x="6861176" y="1758951"/>
                <a:ext cx="222250" cy="220663"/>
              </a:xfrm>
              <a:custGeom>
                <a:avLst/>
                <a:gdLst/>
                <a:ahLst/>
                <a:cxnLst>
                  <a:cxn ang="0">
                    <a:pos x="72" y="143"/>
                  </a:cxn>
                  <a:cxn ang="0">
                    <a:pos x="144" y="69"/>
                  </a:cxn>
                  <a:cxn ang="0">
                    <a:pos x="72" y="0"/>
                  </a:cxn>
                  <a:cxn ang="0">
                    <a:pos x="0" y="75"/>
                  </a:cxn>
                  <a:cxn ang="0">
                    <a:pos x="72" y="143"/>
                  </a:cxn>
                  <a:cxn ang="0">
                    <a:pos x="72" y="118"/>
                  </a:cxn>
                  <a:cxn ang="0">
                    <a:pos x="50" y="71"/>
                  </a:cxn>
                  <a:cxn ang="0">
                    <a:pos x="72" y="25"/>
                  </a:cxn>
                  <a:cxn ang="0">
                    <a:pos x="93" y="73"/>
                  </a:cxn>
                  <a:cxn ang="0">
                    <a:pos x="72" y="118"/>
                  </a:cxn>
                </a:cxnLst>
                <a:rect l="0" t="0" r="r" b="b"/>
                <a:pathLst>
                  <a:path w="144" h="143">
                    <a:moveTo>
                      <a:pt x="72" y="143"/>
                    </a:moveTo>
                    <a:cubicBezTo>
                      <a:pt x="111" y="143"/>
                      <a:pt x="144" y="115"/>
                      <a:pt x="144" y="69"/>
                    </a:cubicBezTo>
                    <a:cubicBezTo>
                      <a:pt x="144" y="29"/>
                      <a:pt x="112" y="0"/>
                      <a:pt x="72" y="0"/>
                    </a:cubicBezTo>
                    <a:cubicBezTo>
                      <a:pt x="33" y="0"/>
                      <a:pt x="0" y="29"/>
                      <a:pt x="0" y="75"/>
                    </a:cubicBezTo>
                    <a:cubicBezTo>
                      <a:pt x="0" y="116"/>
                      <a:pt x="33" y="143"/>
                      <a:pt x="72" y="143"/>
                    </a:cubicBezTo>
                    <a:moveTo>
                      <a:pt x="72" y="118"/>
                    </a:moveTo>
                    <a:cubicBezTo>
                      <a:pt x="56" y="118"/>
                      <a:pt x="50" y="100"/>
                      <a:pt x="50" y="71"/>
                    </a:cubicBezTo>
                    <a:cubicBezTo>
                      <a:pt x="50" y="43"/>
                      <a:pt x="56" y="25"/>
                      <a:pt x="72" y="25"/>
                    </a:cubicBezTo>
                    <a:cubicBezTo>
                      <a:pt x="88" y="25"/>
                      <a:pt x="93" y="45"/>
                      <a:pt x="93" y="73"/>
                    </a:cubicBezTo>
                    <a:cubicBezTo>
                      <a:pt x="93" y="100"/>
                      <a:pt x="88" y="118"/>
                      <a:pt x="72" y="118"/>
                    </a:cubicBezTo>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7" name="Freeform 14"/>
              <p:cNvSpPr>
                <a:spLocks noEditPoints="1"/>
              </p:cNvSpPr>
              <p:nvPr userDrawn="1"/>
            </p:nvSpPr>
            <p:spPr bwMode="black">
              <a:xfrm>
                <a:off x="7350126" y="1760538"/>
                <a:ext cx="206375" cy="219075"/>
              </a:xfrm>
              <a:custGeom>
                <a:avLst/>
                <a:gdLst/>
                <a:ahLst/>
                <a:cxnLst>
                  <a:cxn ang="0">
                    <a:pos x="134" y="73"/>
                  </a:cxn>
                  <a:cxn ang="0">
                    <a:pos x="135" y="57"/>
                  </a:cxn>
                  <a:cxn ang="0">
                    <a:pos x="70" y="0"/>
                  </a:cxn>
                  <a:cxn ang="0">
                    <a:pos x="0" y="71"/>
                  </a:cxn>
                  <a:cxn ang="0">
                    <a:pos x="69" y="142"/>
                  </a:cxn>
                  <a:cxn ang="0">
                    <a:pos x="128" y="99"/>
                  </a:cxn>
                  <a:cxn ang="0">
                    <a:pos x="89" y="109"/>
                  </a:cxn>
                  <a:cxn ang="0">
                    <a:pos x="47" y="73"/>
                  </a:cxn>
                  <a:cxn ang="0">
                    <a:pos x="134" y="73"/>
                  </a:cxn>
                  <a:cxn ang="0">
                    <a:pos x="47" y="54"/>
                  </a:cxn>
                  <a:cxn ang="0">
                    <a:pos x="70" y="22"/>
                  </a:cxn>
                  <a:cxn ang="0">
                    <a:pos x="92" y="54"/>
                  </a:cxn>
                  <a:cxn ang="0">
                    <a:pos x="47" y="54"/>
                  </a:cxn>
                </a:cxnLst>
                <a:rect l="0" t="0" r="r" b="b"/>
                <a:pathLst>
                  <a:path w="135" h="142">
                    <a:moveTo>
                      <a:pt x="134" y="73"/>
                    </a:moveTo>
                    <a:cubicBezTo>
                      <a:pt x="135" y="68"/>
                      <a:pt x="135" y="62"/>
                      <a:pt x="135" y="57"/>
                    </a:cubicBezTo>
                    <a:cubicBezTo>
                      <a:pt x="135" y="25"/>
                      <a:pt x="111" y="0"/>
                      <a:pt x="70" y="0"/>
                    </a:cubicBezTo>
                    <a:cubicBezTo>
                      <a:pt x="30" y="0"/>
                      <a:pt x="0" y="28"/>
                      <a:pt x="0" y="71"/>
                    </a:cubicBezTo>
                    <a:cubicBezTo>
                      <a:pt x="0" y="113"/>
                      <a:pt x="26" y="142"/>
                      <a:pt x="69" y="142"/>
                    </a:cubicBezTo>
                    <a:cubicBezTo>
                      <a:pt x="111" y="142"/>
                      <a:pt x="127" y="120"/>
                      <a:pt x="128" y="99"/>
                    </a:cubicBezTo>
                    <a:cubicBezTo>
                      <a:pt x="118" y="105"/>
                      <a:pt x="104" y="109"/>
                      <a:pt x="89" y="109"/>
                    </a:cubicBezTo>
                    <a:cubicBezTo>
                      <a:pt x="65" y="109"/>
                      <a:pt x="50" y="95"/>
                      <a:pt x="47" y="73"/>
                    </a:cubicBezTo>
                    <a:lnTo>
                      <a:pt x="134" y="73"/>
                    </a:lnTo>
                    <a:close/>
                    <a:moveTo>
                      <a:pt x="47" y="54"/>
                    </a:moveTo>
                    <a:cubicBezTo>
                      <a:pt x="49" y="35"/>
                      <a:pt x="57" y="22"/>
                      <a:pt x="70" y="22"/>
                    </a:cubicBezTo>
                    <a:cubicBezTo>
                      <a:pt x="88" y="22"/>
                      <a:pt x="92" y="54"/>
                      <a:pt x="92" y="54"/>
                    </a:cubicBezTo>
                    <a:lnTo>
                      <a:pt x="47" y="54"/>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8" name="Freeform 15"/>
              <p:cNvSpPr>
                <a:spLocks noEditPoints="1"/>
              </p:cNvSpPr>
              <p:nvPr userDrawn="1"/>
            </p:nvSpPr>
            <p:spPr bwMode="black">
              <a:xfrm>
                <a:off x="7113588" y="1679576"/>
                <a:ext cx="211138" cy="295275"/>
              </a:xfrm>
              <a:custGeom>
                <a:avLst/>
                <a:gdLst/>
                <a:ahLst/>
                <a:cxnLst>
                  <a:cxn ang="0">
                    <a:pos x="83" y="53"/>
                  </a:cxn>
                  <a:cxn ang="0">
                    <a:pos x="47" y="65"/>
                  </a:cxn>
                  <a:cxn ang="0">
                    <a:pos x="47" y="28"/>
                  </a:cxn>
                  <a:cxn ang="0">
                    <a:pos x="18" y="0"/>
                  </a:cxn>
                  <a:cxn ang="0">
                    <a:pos x="0" y="0"/>
                  </a:cxn>
                  <a:cxn ang="0">
                    <a:pos x="0" y="191"/>
                  </a:cxn>
                  <a:cxn ang="0">
                    <a:pos x="55" y="191"/>
                  </a:cxn>
                  <a:cxn ang="0">
                    <a:pos x="137" y="112"/>
                  </a:cxn>
                  <a:cxn ang="0">
                    <a:pos x="83" y="53"/>
                  </a:cxn>
                  <a:cxn ang="0">
                    <a:pos x="54" y="168"/>
                  </a:cxn>
                  <a:cxn ang="0">
                    <a:pos x="47" y="168"/>
                  </a:cxn>
                  <a:cxn ang="0">
                    <a:pos x="47" y="80"/>
                  </a:cxn>
                  <a:cxn ang="0">
                    <a:pos x="57" y="80"/>
                  </a:cxn>
                  <a:cxn ang="0">
                    <a:pos x="88" y="118"/>
                  </a:cxn>
                  <a:cxn ang="0">
                    <a:pos x="54" y="168"/>
                  </a:cxn>
                </a:cxnLst>
                <a:rect l="0" t="0" r="r" b="b"/>
                <a:pathLst>
                  <a:path w="137" h="191">
                    <a:moveTo>
                      <a:pt x="83" y="53"/>
                    </a:moveTo>
                    <a:cubicBezTo>
                      <a:pt x="67" y="53"/>
                      <a:pt x="53" y="59"/>
                      <a:pt x="47" y="65"/>
                    </a:cubicBezTo>
                    <a:cubicBezTo>
                      <a:pt x="47" y="28"/>
                      <a:pt x="47" y="28"/>
                      <a:pt x="47" y="28"/>
                    </a:cubicBezTo>
                    <a:cubicBezTo>
                      <a:pt x="47" y="11"/>
                      <a:pt x="35" y="0"/>
                      <a:pt x="18" y="0"/>
                    </a:cubicBezTo>
                    <a:cubicBezTo>
                      <a:pt x="0" y="0"/>
                      <a:pt x="0" y="0"/>
                      <a:pt x="0" y="0"/>
                    </a:cubicBezTo>
                    <a:cubicBezTo>
                      <a:pt x="0" y="191"/>
                      <a:pt x="0" y="191"/>
                      <a:pt x="0" y="191"/>
                    </a:cubicBezTo>
                    <a:cubicBezTo>
                      <a:pt x="55" y="191"/>
                      <a:pt x="55" y="191"/>
                      <a:pt x="55" y="191"/>
                    </a:cubicBezTo>
                    <a:cubicBezTo>
                      <a:pt x="107" y="191"/>
                      <a:pt x="137" y="163"/>
                      <a:pt x="137" y="112"/>
                    </a:cubicBezTo>
                    <a:cubicBezTo>
                      <a:pt x="137" y="78"/>
                      <a:pt x="113" y="53"/>
                      <a:pt x="83" y="53"/>
                    </a:cubicBezTo>
                    <a:moveTo>
                      <a:pt x="54" y="168"/>
                    </a:moveTo>
                    <a:cubicBezTo>
                      <a:pt x="47" y="168"/>
                      <a:pt x="47" y="168"/>
                      <a:pt x="47" y="168"/>
                    </a:cubicBezTo>
                    <a:cubicBezTo>
                      <a:pt x="47" y="80"/>
                      <a:pt x="47" y="80"/>
                      <a:pt x="47" y="80"/>
                    </a:cubicBezTo>
                    <a:cubicBezTo>
                      <a:pt x="50" y="80"/>
                      <a:pt x="52" y="80"/>
                      <a:pt x="57" y="80"/>
                    </a:cubicBezTo>
                    <a:cubicBezTo>
                      <a:pt x="75" y="80"/>
                      <a:pt x="88" y="96"/>
                      <a:pt x="88" y="118"/>
                    </a:cubicBezTo>
                    <a:cubicBezTo>
                      <a:pt x="88" y="151"/>
                      <a:pt x="76" y="168"/>
                      <a:pt x="54" y="168"/>
                    </a:cubicBezTo>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9" name="Freeform 16"/>
              <p:cNvSpPr>
                <a:spLocks/>
              </p:cNvSpPr>
              <p:nvPr userDrawn="1"/>
            </p:nvSpPr>
            <p:spPr bwMode="black">
              <a:xfrm>
                <a:off x="7588251" y="1679576"/>
                <a:ext cx="69850" cy="295275"/>
              </a:xfrm>
              <a:custGeom>
                <a:avLst/>
                <a:gdLst/>
                <a:ahLst/>
                <a:cxnLst>
                  <a:cxn ang="0">
                    <a:pos x="0" y="191"/>
                  </a:cxn>
                  <a:cxn ang="0">
                    <a:pos x="46" y="191"/>
                  </a:cxn>
                  <a:cxn ang="0">
                    <a:pos x="46" y="28"/>
                  </a:cxn>
                  <a:cxn ang="0">
                    <a:pos x="17" y="0"/>
                  </a:cxn>
                  <a:cxn ang="0">
                    <a:pos x="0" y="0"/>
                  </a:cxn>
                  <a:cxn ang="0">
                    <a:pos x="0" y="191"/>
                  </a:cxn>
                </a:cxnLst>
                <a:rect l="0" t="0" r="r" b="b"/>
                <a:pathLst>
                  <a:path w="46" h="191">
                    <a:moveTo>
                      <a:pt x="0" y="191"/>
                    </a:moveTo>
                    <a:cubicBezTo>
                      <a:pt x="46" y="191"/>
                      <a:pt x="46" y="191"/>
                      <a:pt x="46" y="191"/>
                    </a:cubicBezTo>
                    <a:cubicBezTo>
                      <a:pt x="46" y="28"/>
                      <a:pt x="46" y="28"/>
                      <a:pt x="46" y="28"/>
                    </a:cubicBezTo>
                    <a:cubicBezTo>
                      <a:pt x="46" y="11"/>
                      <a:pt x="34" y="0"/>
                      <a:pt x="17" y="0"/>
                    </a:cubicBezTo>
                    <a:cubicBezTo>
                      <a:pt x="0" y="0"/>
                      <a:pt x="0" y="0"/>
                      <a:pt x="0" y="0"/>
                    </a:cubicBezTo>
                    <a:lnTo>
                      <a:pt x="0" y="191"/>
                    </a:lnTo>
                    <a:close/>
                  </a:path>
                </a:pathLst>
              </a:custGeom>
              <a:solidFill>
                <a:srgbClr val="00519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133" name="Title 1"/>
          <p:cNvSpPr>
            <a:spLocks noGrp="1"/>
          </p:cNvSpPr>
          <p:nvPr>
            <p:ph type="ctrTitle"/>
          </p:nvPr>
        </p:nvSpPr>
        <p:spPr>
          <a:xfrm>
            <a:off x="359999" y="360000"/>
            <a:ext cx="7298102" cy="1087800"/>
          </a:xfrm>
          <a:noFill/>
        </p:spPr>
        <p:txBody>
          <a:bodyPr wrap="square" lIns="0" tIns="0" rIns="0" bIns="0" rtlCol="0" anchor="t" anchorCtr="0">
            <a:noAutofit/>
          </a:bodyPr>
          <a:lstStyle>
            <a:lvl1pPr marL="0" algn="l" defTabSz="914400" rtl="0" eaLnBrk="1" latinLnBrk="0" hangingPunct="1">
              <a:lnSpc>
                <a:spcPts val="3000"/>
              </a:lnSpc>
              <a:spcBef>
                <a:spcPts val="0"/>
              </a:spcBef>
              <a:defRPr lang="en-GB" sz="3000" b="1" kern="0">
                <a:solidFill>
                  <a:srgbClr val="005192"/>
                </a:solidFill>
                <a:latin typeface="+mj-lt"/>
                <a:ea typeface="+mn-ea"/>
                <a:cs typeface="+mn-cs"/>
              </a:defRPr>
            </a:lvl1pPr>
          </a:lstStyle>
          <a:p>
            <a:r>
              <a:rPr lang="en-US" smtClean="0"/>
              <a:t>Click to edit Master title style</a:t>
            </a:r>
            <a:endParaRPr lang="en-GB" dirty="0"/>
          </a:p>
        </p:txBody>
      </p:sp>
    </p:spTree>
    <p:extLst>
      <p:ext uri="{BB962C8B-B14F-4D97-AF65-F5344CB8AC3E}">
        <p14:creationId xmlns:p14="http://schemas.microsoft.com/office/powerpoint/2010/main" val="12351265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1_Text and Table">
    <p:spTree>
      <p:nvGrpSpPr>
        <p:cNvPr id="1" name=""/>
        <p:cNvGrpSpPr/>
        <p:nvPr/>
      </p:nvGrpSpPr>
      <p:grpSpPr>
        <a:xfrm>
          <a:off x="0" y="0"/>
          <a:ext cx="0" cy="0"/>
          <a:chOff x="0" y="0"/>
          <a:chExt cx="0" cy="0"/>
        </a:xfrm>
      </p:grpSpPr>
      <p:graphicFrame>
        <p:nvGraphicFramePr>
          <p:cNvPr id="6" name="Object 27"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5613" name="think-cell Slide" r:id="rId4" imgW="38100" imgH="38100" progId="TCLayout.ActiveDocument.1">
                  <p:embed/>
                </p:oleObj>
              </mc:Choice>
              <mc:Fallback>
                <p:oleObj name="think-cell Slide" r:id="rId4" imgW="38100" imgH="38100" progId="TCLayout.ActiveDocument.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7" name="Group 23"/>
          <p:cNvGrpSpPr>
            <a:grpSpLocks/>
          </p:cNvGrpSpPr>
          <p:nvPr userDrawn="1"/>
        </p:nvGrpSpPr>
        <p:grpSpPr bwMode="auto">
          <a:xfrm>
            <a:off x="0" y="6399213"/>
            <a:ext cx="9144000" cy="458787"/>
            <a:chOff x="0" y="6398814"/>
            <a:chExt cx="9144000" cy="459186"/>
          </a:xfrm>
        </p:grpSpPr>
        <p:sp>
          <p:nvSpPr>
            <p:cNvPr id="8" name="Rectangle 7"/>
            <p:cNvSpPr/>
            <p:nvPr/>
          </p:nvSpPr>
          <p:spPr bwMode="white">
            <a:xfrm>
              <a:off x="0" y="6406758"/>
              <a:ext cx="9144000" cy="45124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9" name="Rectangle 8"/>
            <p:cNvSpPr/>
            <p:nvPr userDrawn="1"/>
          </p:nvSpPr>
          <p:spPr bwMode="black">
            <a:xfrm>
              <a:off x="0" y="6398814"/>
              <a:ext cx="9144000" cy="11122"/>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0000"/>
                </a:solidFill>
              </a:endParaRPr>
            </a:p>
          </p:txBody>
        </p:sp>
      </p:grpSp>
      <p:sp>
        <p:nvSpPr>
          <p:cNvPr id="12" name="Rectangle 11"/>
          <p:cNvSpPr/>
          <p:nvPr userDrawn="1"/>
        </p:nvSpPr>
        <p:spPr bwMode="black">
          <a:xfrm>
            <a:off x="0" y="1425575"/>
            <a:ext cx="9144000" cy="11113"/>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0000"/>
              </a:solidFill>
            </a:endParaRPr>
          </a:p>
        </p:txBody>
      </p:sp>
      <p:grpSp>
        <p:nvGrpSpPr>
          <p:cNvPr id="15" name="Group 33"/>
          <p:cNvGrpSpPr>
            <a:grpSpLocks noChangeAspect="1"/>
          </p:cNvGrpSpPr>
          <p:nvPr/>
        </p:nvGrpSpPr>
        <p:grpSpPr bwMode="black">
          <a:xfrm>
            <a:off x="7015590" y="372869"/>
            <a:ext cx="1779160" cy="259200"/>
            <a:chOff x="1430338" y="-1666875"/>
            <a:chExt cx="4968876" cy="723900"/>
          </a:xfrm>
          <a:solidFill>
            <a:srgbClr val="005192"/>
          </a:solidFill>
        </p:grpSpPr>
        <p:sp>
          <p:nvSpPr>
            <p:cNvPr id="16"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a:lstStyle/>
            <a:p>
              <a:pPr>
                <a:defRPr/>
              </a:pPr>
              <a:endParaRPr lang="en-US">
                <a:solidFill>
                  <a:srgbClr val="000000"/>
                </a:solidFill>
              </a:endParaRPr>
            </a:p>
          </p:txBody>
        </p:sp>
        <p:sp>
          <p:nvSpPr>
            <p:cNvPr id="17"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a:lstStyle/>
            <a:p>
              <a:pPr>
                <a:defRPr/>
              </a:pPr>
              <a:endParaRPr lang="en-US">
                <a:solidFill>
                  <a:srgbClr val="000000"/>
                </a:solidFill>
              </a:endParaRPr>
            </a:p>
          </p:txBody>
        </p:sp>
        <p:sp>
          <p:nvSpPr>
            <p:cNvPr id="18"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a:lstStyle/>
            <a:p>
              <a:pPr>
                <a:defRPr/>
              </a:pPr>
              <a:endParaRPr lang="en-US">
                <a:solidFill>
                  <a:srgbClr val="000000"/>
                </a:solidFill>
              </a:endParaRPr>
            </a:p>
          </p:txBody>
        </p:sp>
        <p:sp>
          <p:nvSpPr>
            <p:cNvPr id="19"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a:lstStyle/>
            <a:p>
              <a:pPr>
                <a:defRPr/>
              </a:pPr>
              <a:endParaRPr lang="en-US">
                <a:solidFill>
                  <a:srgbClr val="000000"/>
                </a:solidFill>
              </a:endParaRPr>
            </a:p>
          </p:txBody>
        </p:sp>
        <p:sp>
          <p:nvSpPr>
            <p:cNvPr id="20"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a:lstStyle/>
            <a:p>
              <a:pPr>
                <a:defRPr/>
              </a:pPr>
              <a:endParaRPr lang="en-US">
                <a:solidFill>
                  <a:srgbClr val="000000"/>
                </a:solidFill>
              </a:endParaRPr>
            </a:p>
          </p:txBody>
        </p:sp>
        <p:sp>
          <p:nvSpPr>
            <p:cNvPr id="21"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a:lstStyle/>
            <a:p>
              <a:pPr>
                <a:defRPr/>
              </a:pPr>
              <a:endParaRPr lang="en-US">
                <a:solidFill>
                  <a:srgbClr val="000000"/>
                </a:solidFill>
              </a:endParaRPr>
            </a:p>
          </p:txBody>
        </p:sp>
        <p:sp>
          <p:nvSpPr>
            <p:cNvPr id="22"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a:lstStyle/>
            <a:p>
              <a:pPr>
                <a:defRPr/>
              </a:pPr>
              <a:endParaRPr lang="en-US">
                <a:solidFill>
                  <a:srgbClr val="000000"/>
                </a:solidFill>
              </a:endParaRPr>
            </a:p>
          </p:txBody>
        </p:sp>
        <p:sp>
          <p:nvSpPr>
            <p:cNvPr id="23"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a:lstStyle/>
            <a:p>
              <a:pPr>
                <a:defRPr/>
              </a:pPr>
              <a:endParaRPr lang="en-US">
                <a:solidFill>
                  <a:srgbClr val="000000"/>
                </a:solidFill>
              </a:endParaRPr>
            </a:p>
          </p:txBody>
        </p:sp>
        <p:sp>
          <p:nvSpPr>
            <p:cNvPr id="24"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a:lstStyle/>
            <a:p>
              <a:pPr>
                <a:defRPr/>
              </a:pPr>
              <a:endParaRPr lang="en-US">
                <a:solidFill>
                  <a:srgbClr val="000000"/>
                </a:solidFill>
              </a:endParaRPr>
            </a:p>
          </p:txBody>
        </p:sp>
        <p:sp>
          <p:nvSpPr>
            <p:cNvPr id="25"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a:lstStyle/>
            <a:p>
              <a:pPr>
                <a:defRPr/>
              </a:pPr>
              <a:endParaRPr lang="en-US">
                <a:solidFill>
                  <a:srgbClr val="000000"/>
                </a:solidFill>
              </a:endParaRPr>
            </a:p>
          </p:txBody>
        </p:sp>
      </p:grpSp>
      <p:sp>
        <p:nvSpPr>
          <p:cNvPr id="11" name="Text Placeholder 10"/>
          <p:cNvSpPr>
            <a:spLocks noGrp="1"/>
          </p:cNvSpPr>
          <p:nvPr>
            <p:ph type="body" sz="quarter" idx="12"/>
          </p:nvPr>
        </p:nvSpPr>
        <p:spPr>
          <a:xfrm>
            <a:off x="360000" y="1602317"/>
            <a:ext cx="4140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21"/>
          <p:cNvSpPr>
            <a:spLocks noGrp="1"/>
          </p:cNvSpPr>
          <p:nvPr>
            <p:ph type="body" sz="quarter" idx="15"/>
          </p:nvPr>
        </p:nvSpPr>
        <p:spPr>
          <a:xfrm>
            <a:off x="4644000" y="1602317"/>
            <a:ext cx="4140000" cy="394980"/>
          </a:xfrm>
        </p:spPr>
        <p:txBody>
          <a:bodyPr>
            <a:noAutofit/>
          </a:bodyPr>
          <a:lstStyle>
            <a:lvl1pPr>
              <a:lnSpc>
                <a:spcPct val="100000"/>
              </a:lnSpc>
              <a:defRPr sz="1200"/>
            </a:lvl1pPr>
            <a:lvl2pPr>
              <a:lnSpc>
                <a:spcPct val="100000"/>
              </a:lnSpc>
              <a:buNone/>
              <a:defRPr sz="1200"/>
            </a:lvl2pPr>
            <a:lvl3pPr>
              <a:lnSpc>
                <a:spcPts val="1200"/>
              </a:lnSpc>
              <a:defRPr sz="1200"/>
            </a:lvl3pPr>
            <a:lvl4pPr>
              <a:lnSpc>
                <a:spcPts val="1200"/>
              </a:lnSpc>
              <a:defRPr sz="1200"/>
            </a:lvl4pPr>
            <a:lvl5pPr>
              <a:lnSpc>
                <a:spcPts val="1200"/>
              </a:lnSpc>
              <a:defRPr sz="1200"/>
            </a:lvl5pPr>
          </a:lstStyle>
          <a:p>
            <a:pPr lvl="0"/>
            <a:r>
              <a:rPr lang="nl-NL" smtClean="0"/>
              <a:t>Click to edit Master text styles</a:t>
            </a:r>
          </a:p>
          <a:p>
            <a:pPr lvl="1"/>
            <a:r>
              <a:rPr lang="nl-NL" smtClean="0"/>
              <a:t>Second level</a:t>
            </a:r>
          </a:p>
        </p:txBody>
      </p:sp>
      <p:sp>
        <p:nvSpPr>
          <p:cNvPr id="14" name="Table Placeholder 11"/>
          <p:cNvSpPr>
            <a:spLocks noGrp="1"/>
          </p:cNvSpPr>
          <p:nvPr>
            <p:ph type="tbl" sz="quarter" idx="17"/>
          </p:nvPr>
        </p:nvSpPr>
        <p:spPr>
          <a:xfrm>
            <a:off x="4644000" y="2067611"/>
            <a:ext cx="4140000" cy="4141102"/>
          </a:xfrm>
        </p:spPr>
        <p:txBody>
          <a:bodyPr rtlCol="0">
            <a:noAutofit/>
          </a:bodyPr>
          <a:lstStyle>
            <a:lvl1pPr>
              <a:lnSpc>
                <a:spcPts val="1200"/>
              </a:lnSpc>
              <a:defRPr sz="1200" b="0"/>
            </a:lvl1pPr>
          </a:lstStyle>
          <a:p>
            <a:pPr lvl="0"/>
            <a:r>
              <a:rPr lang="en-US" noProof="0" dirty="0" smtClean="0"/>
              <a:t>Click icon to add table</a:t>
            </a:r>
            <a:endParaRPr lang="en-US" noProof="0"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26" name="Slide Number Placeholder 7"/>
          <p:cNvSpPr>
            <a:spLocks noGrp="1"/>
          </p:cNvSpPr>
          <p:nvPr>
            <p:ph type="sldNum" sz="quarter" idx="18"/>
          </p:nvPr>
        </p:nvSpPr>
        <p:spPr/>
        <p:txBody>
          <a:bodyPr/>
          <a:lstStyle>
            <a:lvl1pPr>
              <a:defRPr/>
            </a:lvl1pPr>
          </a:lstStyle>
          <a:p>
            <a:pPr>
              <a:defRPr/>
            </a:pPr>
            <a:fld id="{AF7CCC82-D884-1F4A-A78B-606222AF192F}" type="slidenum">
              <a:rPr/>
              <a:pPr>
                <a:defRPr/>
              </a:pPr>
              <a:t>‹#›</a:t>
            </a:fld>
            <a:endParaRPr dirty="0"/>
          </a:p>
        </p:txBody>
      </p:sp>
      <p:sp>
        <p:nvSpPr>
          <p:cNvPr id="27" name="Footer Placeholder 8"/>
          <p:cNvSpPr>
            <a:spLocks noGrp="1"/>
          </p:cNvSpPr>
          <p:nvPr>
            <p:ph type="ftr" sz="quarter" idx="19"/>
          </p:nvPr>
        </p:nvSpPr>
        <p:spPr/>
        <p:txBody>
          <a:bodyPr/>
          <a:lstStyle>
            <a:lvl1pPr>
              <a:defRPr/>
            </a:lvl1pPr>
          </a:lstStyle>
          <a:p>
            <a:pPr>
              <a:defRPr/>
            </a:pPr>
            <a:r>
              <a:rPr lang="nl-NL" smtClean="0"/>
              <a:t>Sustainability | Planet Possible</a:t>
            </a:r>
            <a:endParaRPr lang="nl-NL"/>
          </a:p>
        </p:txBody>
      </p:sp>
    </p:spTree>
    <p:extLst>
      <p:ext uri="{BB962C8B-B14F-4D97-AF65-F5344CB8AC3E}">
        <p14:creationId xmlns:p14="http://schemas.microsoft.com/office/powerpoint/2010/main" val="15708155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_Text and Imag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11" name="Text Placeholder 10"/>
          <p:cNvSpPr>
            <a:spLocks noGrp="1"/>
          </p:cNvSpPr>
          <p:nvPr>
            <p:ph type="body" sz="quarter" idx="12"/>
          </p:nvPr>
        </p:nvSpPr>
        <p:spPr>
          <a:xfrm>
            <a:off x="360000" y="1602317"/>
            <a:ext cx="4140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12"/>
          <p:cNvSpPr>
            <a:spLocks noGrp="1"/>
          </p:cNvSpPr>
          <p:nvPr>
            <p:ph type="pic" sz="quarter" idx="14"/>
          </p:nvPr>
        </p:nvSpPr>
        <p:spPr>
          <a:xfrm>
            <a:off x="4644001" y="1444246"/>
            <a:ext cx="4499999" cy="4961317"/>
          </a:xfrm>
        </p:spPr>
        <p:txBody>
          <a:bodyPr/>
          <a:lstStyle>
            <a:lvl1pPr>
              <a:defRPr sz="1200" b="0"/>
            </a:lvl1pPr>
          </a:lstStyle>
          <a:p>
            <a:r>
              <a:rPr lang="en-US" smtClean="0"/>
              <a:t>Click icon to add picture</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042496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eld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4" name="Rectangle 193"/>
          <p:cNvSpPr/>
          <p:nvPr userDrawn="1"/>
        </p:nvSpPr>
        <p:spPr bwMode="white">
          <a:xfrm>
            <a:off x="0" y="0"/>
            <a:ext cx="9144000" cy="2820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196" name="Group 195"/>
          <p:cNvGrpSpPr>
            <a:grpSpLocks noChangeAspect="1"/>
          </p:cNvGrpSpPr>
          <p:nvPr userDrawn="1"/>
        </p:nvGrpSpPr>
        <p:grpSpPr bwMode="black">
          <a:xfrm>
            <a:off x="5619751" y="1581490"/>
            <a:ext cx="3228853" cy="604800"/>
            <a:chOff x="1427163" y="-1920875"/>
            <a:chExt cx="7881938" cy="1476375"/>
          </a:xfrm>
        </p:grpSpPr>
        <p:sp>
          <p:nvSpPr>
            <p:cNvPr id="197" name="AutoShape 21"/>
            <p:cNvSpPr>
              <a:spLocks noChangeAspect="1" noChangeArrowheads="1" noTextEdit="1"/>
            </p:cNvSpPr>
            <p:nvPr/>
          </p:nvSpPr>
          <p:spPr bwMode="black">
            <a:xfrm>
              <a:off x="1427163" y="-1917700"/>
              <a:ext cx="7874000" cy="1473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8" name="Freeform 23"/>
            <p:cNvSpPr>
              <a:spLocks noEditPoints="1"/>
            </p:cNvSpPr>
            <p:nvPr/>
          </p:nvSpPr>
          <p:spPr bwMode="black">
            <a:xfrm>
              <a:off x="5854701" y="-1920875"/>
              <a:ext cx="3454400" cy="1473200"/>
            </a:xfrm>
            <a:custGeom>
              <a:avLst/>
              <a:gdLst/>
              <a:ahLst/>
              <a:cxnLst>
                <a:cxn ang="0">
                  <a:pos x="898" y="12"/>
                </a:cxn>
                <a:cxn ang="0">
                  <a:pos x="882" y="34"/>
                </a:cxn>
                <a:cxn ang="0">
                  <a:pos x="865" y="65"/>
                </a:cxn>
                <a:cxn ang="0">
                  <a:pos x="872" y="23"/>
                </a:cxn>
                <a:cxn ang="0">
                  <a:pos x="869" y="1"/>
                </a:cxn>
                <a:cxn ang="0">
                  <a:pos x="857" y="38"/>
                </a:cxn>
                <a:cxn ang="0">
                  <a:pos x="848" y="76"/>
                </a:cxn>
                <a:cxn ang="0">
                  <a:pos x="845" y="17"/>
                </a:cxn>
                <a:cxn ang="0">
                  <a:pos x="833" y="31"/>
                </a:cxn>
                <a:cxn ang="0">
                  <a:pos x="834" y="63"/>
                </a:cxn>
                <a:cxn ang="0">
                  <a:pos x="832" y="59"/>
                </a:cxn>
                <a:cxn ang="0">
                  <a:pos x="818" y="33"/>
                </a:cxn>
                <a:cxn ang="0">
                  <a:pos x="819" y="69"/>
                </a:cxn>
                <a:cxn ang="0">
                  <a:pos x="798" y="105"/>
                </a:cxn>
                <a:cxn ang="0">
                  <a:pos x="750" y="107"/>
                </a:cxn>
                <a:cxn ang="0">
                  <a:pos x="633" y="184"/>
                </a:cxn>
                <a:cxn ang="0">
                  <a:pos x="496" y="256"/>
                </a:cxn>
                <a:cxn ang="0">
                  <a:pos x="536" y="219"/>
                </a:cxn>
                <a:cxn ang="0">
                  <a:pos x="322" y="389"/>
                </a:cxn>
                <a:cxn ang="0">
                  <a:pos x="423" y="393"/>
                </a:cxn>
                <a:cxn ang="0">
                  <a:pos x="418" y="346"/>
                </a:cxn>
                <a:cxn ang="0">
                  <a:pos x="645" y="268"/>
                </a:cxn>
                <a:cxn ang="0">
                  <a:pos x="766" y="146"/>
                </a:cxn>
                <a:cxn ang="0">
                  <a:pos x="830" y="108"/>
                </a:cxn>
                <a:cxn ang="0">
                  <a:pos x="853" y="91"/>
                </a:cxn>
                <a:cxn ang="0">
                  <a:pos x="884" y="56"/>
                </a:cxn>
                <a:cxn ang="0">
                  <a:pos x="915" y="9"/>
                </a:cxn>
                <a:cxn ang="0">
                  <a:pos x="417" y="125"/>
                </a:cxn>
                <a:cxn ang="0">
                  <a:pos x="425" y="117"/>
                </a:cxn>
                <a:cxn ang="0">
                  <a:pos x="401" y="109"/>
                </a:cxn>
                <a:cxn ang="0">
                  <a:pos x="417" y="125"/>
                </a:cxn>
                <a:cxn ang="0">
                  <a:pos x="356" y="110"/>
                </a:cxn>
                <a:cxn ang="0">
                  <a:pos x="355" y="147"/>
                </a:cxn>
                <a:cxn ang="0">
                  <a:pos x="351" y="135"/>
                </a:cxn>
                <a:cxn ang="0">
                  <a:pos x="335" y="119"/>
                </a:cxn>
                <a:cxn ang="0">
                  <a:pos x="435" y="213"/>
                </a:cxn>
                <a:cxn ang="0">
                  <a:pos x="361" y="234"/>
                </a:cxn>
                <a:cxn ang="0">
                  <a:pos x="369" y="209"/>
                </a:cxn>
                <a:cxn ang="0">
                  <a:pos x="372" y="183"/>
                </a:cxn>
                <a:cxn ang="0">
                  <a:pos x="392" y="172"/>
                </a:cxn>
                <a:cxn ang="0">
                  <a:pos x="377" y="163"/>
                </a:cxn>
                <a:cxn ang="0">
                  <a:pos x="400" y="164"/>
                </a:cxn>
                <a:cxn ang="0">
                  <a:pos x="388" y="153"/>
                </a:cxn>
                <a:cxn ang="0">
                  <a:pos x="396" y="139"/>
                </a:cxn>
                <a:cxn ang="0">
                  <a:pos x="369" y="88"/>
                </a:cxn>
                <a:cxn ang="0">
                  <a:pos x="319" y="39"/>
                </a:cxn>
                <a:cxn ang="0">
                  <a:pos x="275" y="91"/>
                </a:cxn>
                <a:cxn ang="0">
                  <a:pos x="288" y="98"/>
                </a:cxn>
                <a:cxn ang="0">
                  <a:pos x="293" y="147"/>
                </a:cxn>
                <a:cxn ang="0">
                  <a:pos x="292" y="276"/>
                </a:cxn>
                <a:cxn ang="0">
                  <a:pos x="278" y="272"/>
                </a:cxn>
                <a:cxn ang="0">
                  <a:pos x="248" y="289"/>
                </a:cxn>
                <a:cxn ang="0">
                  <a:pos x="186" y="332"/>
                </a:cxn>
                <a:cxn ang="0">
                  <a:pos x="119" y="365"/>
                </a:cxn>
                <a:cxn ang="0">
                  <a:pos x="267" y="393"/>
                </a:cxn>
                <a:cxn ang="0">
                  <a:pos x="756" y="99"/>
                </a:cxn>
                <a:cxn ang="0">
                  <a:pos x="805" y="78"/>
                </a:cxn>
                <a:cxn ang="0">
                  <a:pos x="791" y="68"/>
                </a:cxn>
                <a:cxn ang="0">
                  <a:pos x="807" y="34"/>
                </a:cxn>
                <a:cxn ang="0">
                  <a:pos x="783" y="45"/>
                </a:cxn>
                <a:cxn ang="0">
                  <a:pos x="754" y="98"/>
                </a:cxn>
              </a:cxnLst>
              <a:rect l="0" t="0" r="r" b="b"/>
              <a:pathLst>
                <a:path w="921" h="393">
                  <a:moveTo>
                    <a:pt x="910" y="2"/>
                  </a:moveTo>
                  <a:cubicBezTo>
                    <a:pt x="906" y="3"/>
                    <a:pt x="902" y="6"/>
                    <a:pt x="898" y="12"/>
                  </a:cubicBezTo>
                  <a:cubicBezTo>
                    <a:pt x="896" y="14"/>
                    <a:pt x="892" y="21"/>
                    <a:pt x="890" y="26"/>
                  </a:cubicBezTo>
                  <a:cubicBezTo>
                    <a:pt x="886" y="29"/>
                    <a:pt x="885" y="31"/>
                    <a:pt x="882" y="34"/>
                  </a:cubicBezTo>
                  <a:cubicBezTo>
                    <a:pt x="879" y="37"/>
                    <a:pt x="875" y="42"/>
                    <a:pt x="874" y="43"/>
                  </a:cubicBezTo>
                  <a:cubicBezTo>
                    <a:pt x="872" y="50"/>
                    <a:pt x="865" y="65"/>
                    <a:pt x="865" y="65"/>
                  </a:cubicBezTo>
                  <a:cubicBezTo>
                    <a:pt x="866" y="58"/>
                    <a:pt x="872" y="41"/>
                    <a:pt x="873" y="37"/>
                  </a:cubicBezTo>
                  <a:cubicBezTo>
                    <a:pt x="874" y="33"/>
                    <a:pt x="872" y="27"/>
                    <a:pt x="872" y="23"/>
                  </a:cubicBezTo>
                  <a:cubicBezTo>
                    <a:pt x="871" y="19"/>
                    <a:pt x="871" y="15"/>
                    <a:pt x="871" y="12"/>
                  </a:cubicBezTo>
                  <a:cubicBezTo>
                    <a:pt x="871" y="10"/>
                    <a:pt x="873" y="0"/>
                    <a:pt x="869" y="1"/>
                  </a:cubicBezTo>
                  <a:cubicBezTo>
                    <a:pt x="866" y="1"/>
                    <a:pt x="860" y="3"/>
                    <a:pt x="858" y="12"/>
                  </a:cubicBezTo>
                  <a:cubicBezTo>
                    <a:pt x="857" y="18"/>
                    <a:pt x="858" y="27"/>
                    <a:pt x="857" y="38"/>
                  </a:cubicBezTo>
                  <a:cubicBezTo>
                    <a:pt x="857" y="40"/>
                    <a:pt x="855" y="43"/>
                    <a:pt x="854" y="50"/>
                  </a:cubicBezTo>
                  <a:cubicBezTo>
                    <a:pt x="852" y="57"/>
                    <a:pt x="850" y="68"/>
                    <a:pt x="848" y="76"/>
                  </a:cubicBezTo>
                  <a:cubicBezTo>
                    <a:pt x="848" y="73"/>
                    <a:pt x="851" y="56"/>
                    <a:pt x="851" y="49"/>
                  </a:cubicBezTo>
                  <a:cubicBezTo>
                    <a:pt x="852" y="42"/>
                    <a:pt x="846" y="20"/>
                    <a:pt x="845" y="17"/>
                  </a:cubicBezTo>
                  <a:cubicBezTo>
                    <a:pt x="845" y="14"/>
                    <a:pt x="844" y="13"/>
                    <a:pt x="842" y="13"/>
                  </a:cubicBezTo>
                  <a:cubicBezTo>
                    <a:pt x="837" y="12"/>
                    <a:pt x="832" y="20"/>
                    <a:pt x="833" y="31"/>
                  </a:cubicBezTo>
                  <a:cubicBezTo>
                    <a:pt x="834" y="34"/>
                    <a:pt x="838" y="44"/>
                    <a:pt x="838" y="49"/>
                  </a:cubicBezTo>
                  <a:cubicBezTo>
                    <a:pt x="837" y="54"/>
                    <a:pt x="835" y="60"/>
                    <a:pt x="834" y="63"/>
                  </a:cubicBezTo>
                  <a:cubicBezTo>
                    <a:pt x="834" y="70"/>
                    <a:pt x="833" y="80"/>
                    <a:pt x="832" y="85"/>
                  </a:cubicBezTo>
                  <a:cubicBezTo>
                    <a:pt x="833" y="81"/>
                    <a:pt x="832" y="62"/>
                    <a:pt x="832" y="59"/>
                  </a:cubicBezTo>
                  <a:cubicBezTo>
                    <a:pt x="831" y="56"/>
                    <a:pt x="826" y="43"/>
                    <a:pt x="823" y="35"/>
                  </a:cubicBezTo>
                  <a:cubicBezTo>
                    <a:pt x="822" y="32"/>
                    <a:pt x="820" y="32"/>
                    <a:pt x="818" y="33"/>
                  </a:cubicBezTo>
                  <a:cubicBezTo>
                    <a:pt x="812" y="36"/>
                    <a:pt x="812" y="47"/>
                    <a:pt x="813" y="52"/>
                  </a:cubicBezTo>
                  <a:cubicBezTo>
                    <a:pt x="814" y="54"/>
                    <a:pt x="817" y="62"/>
                    <a:pt x="819" y="69"/>
                  </a:cubicBezTo>
                  <a:cubicBezTo>
                    <a:pt x="815" y="100"/>
                    <a:pt x="808" y="102"/>
                    <a:pt x="808" y="102"/>
                  </a:cubicBezTo>
                  <a:cubicBezTo>
                    <a:pt x="808" y="102"/>
                    <a:pt x="806" y="104"/>
                    <a:pt x="798" y="105"/>
                  </a:cubicBezTo>
                  <a:cubicBezTo>
                    <a:pt x="784" y="108"/>
                    <a:pt x="759" y="114"/>
                    <a:pt x="752" y="107"/>
                  </a:cubicBezTo>
                  <a:cubicBezTo>
                    <a:pt x="752" y="107"/>
                    <a:pt x="751" y="106"/>
                    <a:pt x="750" y="107"/>
                  </a:cubicBezTo>
                  <a:cubicBezTo>
                    <a:pt x="748" y="108"/>
                    <a:pt x="730" y="124"/>
                    <a:pt x="719" y="132"/>
                  </a:cubicBezTo>
                  <a:cubicBezTo>
                    <a:pt x="684" y="158"/>
                    <a:pt x="661" y="165"/>
                    <a:pt x="633" y="184"/>
                  </a:cubicBezTo>
                  <a:cubicBezTo>
                    <a:pt x="602" y="234"/>
                    <a:pt x="572" y="250"/>
                    <a:pt x="533" y="261"/>
                  </a:cubicBezTo>
                  <a:cubicBezTo>
                    <a:pt x="516" y="266"/>
                    <a:pt x="500" y="265"/>
                    <a:pt x="496" y="256"/>
                  </a:cubicBezTo>
                  <a:cubicBezTo>
                    <a:pt x="489" y="235"/>
                    <a:pt x="517" y="224"/>
                    <a:pt x="536" y="221"/>
                  </a:cubicBezTo>
                  <a:cubicBezTo>
                    <a:pt x="537" y="221"/>
                    <a:pt x="537" y="219"/>
                    <a:pt x="536" y="219"/>
                  </a:cubicBezTo>
                  <a:cubicBezTo>
                    <a:pt x="527" y="214"/>
                    <a:pt x="516" y="211"/>
                    <a:pt x="503" y="211"/>
                  </a:cubicBezTo>
                  <a:cubicBezTo>
                    <a:pt x="405" y="209"/>
                    <a:pt x="313" y="326"/>
                    <a:pt x="322" y="389"/>
                  </a:cubicBezTo>
                  <a:cubicBezTo>
                    <a:pt x="322" y="390"/>
                    <a:pt x="322" y="392"/>
                    <a:pt x="322" y="393"/>
                  </a:cubicBezTo>
                  <a:cubicBezTo>
                    <a:pt x="423" y="393"/>
                    <a:pt x="423" y="393"/>
                    <a:pt x="423" y="393"/>
                  </a:cubicBezTo>
                  <a:cubicBezTo>
                    <a:pt x="437" y="380"/>
                    <a:pt x="452" y="363"/>
                    <a:pt x="467" y="342"/>
                  </a:cubicBezTo>
                  <a:cubicBezTo>
                    <a:pt x="467" y="342"/>
                    <a:pt x="440" y="347"/>
                    <a:pt x="418" y="346"/>
                  </a:cubicBezTo>
                  <a:cubicBezTo>
                    <a:pt x="418" y="346"/>
                    <a:pt x="448" y="340"/>
                    <a:pt x="491" y="311"/>
                  </a:cubicBezTo>
                  <a:cubicBezTo>
                    <a:pt x="562" y="329"/>
                    <a:pt x="626" y="237"/>
                    <a:pt x="645" y="268"/>
                  </a:cubicBezTo>
                  <a:cubicBezTo>
                    <a:pt x="645" y="269"/>
                    <a:pt x="647" y="268"/>
                    <a:pt x="647" y="268"/>
                  </a:cubicBezTo>
                  <a:cubicBezTo>
                    <a:pt x="704" y="229"/>
                    <a:pt x="726" y="180"/>
                    <a:pt x="766" y="146"/>
                  </a:cubicBezTo>
                  <a:cubicBezTo>
                    <a:pt x="784" y="131"/>
                    <a:pt x="787" y="125"/>
                    <a:pt x="818" y="117"/>
                  </a:cubicBezTo>
                  <a:cubicBezTo>
                    <a:pt x="827" y="114"/>
                    <a:pt x="827" y="111"/>
                    <a:pt x="830" y="108"/>
                  </a:cubicBezTo>
                  <a:cubicBezTo>
                    <a:pt x="834" y="103"/>
                    <a:pt x="840" y="107"/>
                    <a:pt x="844" y="100"/>
                  </a:cubicBezTo>
                  <a:cubicBezTo>
                    <a:pt x="846" y="97"/>
                    <a:pt x="844" y="92"/>
                    <a:pt x="853" y="91"/>
                  </a:cubicBezTo>
                  <a:cubicBezTo>
                    <a:pt x="861" y="89"/>
                    <a:pt x="862" y="81"/>
                    <a:pt x="866" y="77"/>
                  </a:cubicBezTo>
                  <a:cubicBezTo>
                    <a:pt x="876" y="65"/>
                    <a:pt x="875" y="66"/>
                    <a:pt x="884" y="56"/>
                  </a:cubicBezTo>
                  <a:cubicBezTo>
                    <a:pt x="888" y="52"/>
                    <a:pt x="901" y="35"/>
                    <a:pt x="903" y="33"/>
                  </a:cubicBezTo>
                  <a:cubicBezTo>
                    <a:pt x="905" y="29"/>
                    <a:pt x="909" y="16"/>
                    <a:pt x="915" y="9"/>
                  </a:cubicBezTo>
                  <a:cubicBezTo>
                    <a:pt x="921" y="3"/>
                    <a:pt x="916" y="0"/>
                    <a:pt x="910" y="2"/>
                  </a:cubicBezTo>
                  <a:close/>
                  <a:moveTo>
                    <a:pt x="417" y="125"/>
                  </a:moveTo>
                  <a:cubicBezTo>
                    <a:pt x="418" y="125"/>
                    <a:pt x="419" y="125"/>
                    <a:pt x="420" y="124"/>
                  </a:cubicBezTo>
                  <a:cubicBezTo>
                    <a:pt x="422" y="122"/>
                    <a:pt x="425" y="119"/>
                    <a:pt x="425" y="117"/>
                  </a:cubicBezTo>
                  <a:cubicBezTo>
                    <a:pt x="425" y="113"/>
                    <a:pt x="419" y="107"/>
                    <a:pt x="409" y="107"/>
                  </a:cubicBezTo>
                  <a:cubicBezTo>
                    <a:pt x="405" y="106"/>
                    <a:pt x="404" y="107"/>
                    <a:pt x="401" y="109"/>
                  </a:cubicBezTo>
                  <a:cubicBezTo>
                    <a:pt x="398" y="113"/>
                    <a:pt x="401" y="121"/>
                    <a:pt x="402" y="123"/>
                  </a:cubicBezTo>
                  <a:cubicBezTo>
                    <a:pt x="410" y="123"/>
                    <a:pt x="415" y="125"/>
                    <a:pt x="417" y="125"/>
                  </a:cubicBezTo>
                  <a:close/>
                  <a:moveTo>
                    <a:pt x="343" y="106"/>
                  </a:moveTo>
                  <a:cubicBezTo>
                    <a:pt x="343" y="106"/>
                    <a:pt x="347" y="110"/>
                    <a:pt x="356" y="110"/>
                  </a:cubicBezTo>
                  <a:cubicBezTo>
                    <a:pt x="366" y="110"/>
                    <a:pt x="370" y="112"/>
                    <a:pt x="372" y="115"/>
                  </a:cubicBezTo>
                  <a:cubicBezTo>
                    <a:pt x="372" y="134"/>
                    <a:pt x="362" y="147"/>
                    <a:pt x="355" y="147"/>
                  </a:cubicBezTo>
                  <a:cubicBezTo>
                    <a:pt x="353" y="147"/>
                    <a:pt x="352" y="146"/>
                    <a:pt x="353" y="145"/>
                  </a:cubicBezTo>
                  <a:cubicBezTo>
                    <a:pt x="353" y="142"/>
                    <a:pt x="353" y="138"/>
                    <a:pt x="351" y="135"/>
                  </a:cubicBezTo>
                  <a:cubicBezTo>
                    <a:pt x="348" y="131"/>
                    <a:pt x="346" y="128"/>
                    <a:pt x="339" y="125"/>
                  </a:cubicBezTo>
                  <a:cubicBezTo>
                    <a:pt x="338" y="124"/>
                    <a:pt x="335" y="123"/>
                    <a:pt x="335" y="119"/>
                  </a:cubicBezTo>
                  <a:cubicBezTo>
                    <a:pt x="335" y="112"/>
                    <a:pt x="343" y="106"/>
                    <a:pt x="343" y="106"/>
                  </a:cubicBezTo>
                  <a:close/>
                  <a:moveTo>
                    <a:pt x="435" y="213"/>
                  </a:moveTo>
                  <a:cubicBezTo>
                    <a:pt x="437" y="212"/>
                    <a:pt x="437" y="211"/>
                    <a:pt x="435" y="211"/>
                  </a:cubicBezTo>
                  <a:cubicBezTo>
                    <a:pt x="410" y="214"/>
                    <a:pt x="385" y="223"/>
                    <a:pt x="361" y="234"/>
                  </a:cubicBezTo>
                  <a:cubicBezTo>
                    <a:pt x="360" y="232"/>
                    <a:pt x="360" y="231"/>
                    <a:pt x="360" y="227"/>
                  </a:cubicBezTo>
                  <a:cubicBezTo>
                    <a:pt x="360" y="220"/>
                    <a:pt x="361" y="209"/>
                    <a:pt x="369" y="209"/>
                  </a:cubicBezTo>
                  <a:cubicBezTo>
                    <a:pt x="387" y="209"/>
                    <a:pt x="397" y="199"/>
                    <a:pt x="397" y="199"/>
                  </a:cubicBezTo>
                  <a:cubicBezTo>
                    <a:pt x="397" y="199"/>
                    <a:pt x="370" y="195"/>
                    <a:pt x="372" y="183"/>
                  </a:cubicBezTo>
                  <a:cubicBezTo>
                    <a:pt x="373" y="180"/>
                    <a:pt x="375" y="178"/>
                    <a:pt x="378" y="179"/>
                  </a:cubicBezTo>
                  <a:cubicBezTo>
                    <a:pt x="388" y="181"/>
                    <a:pt x="392" y="172"/>
                    <a:pt x="392" y="172"/>
                  </a:cubicBezTo>
                  <a:cubicBezTo>
                    <a:pt x="392" y="172"/>
                    <a:pt x="382" y="170"/>
                    <a:pt x="378" y="167"/>
                  </a:cubicBezTo>
                  <a:cubicBezTo>
                    <a:pt x="377" y="166"/>
                    <a:pt x="376" y="165"/>
                    <a:pt x="377" y="163"/>
                  </a:cubicBezTo>
                  <a:cubicBezTo>
                    <a:pt x="379" y="162"/>
                    <a:pt x="381" y="160"/>
                    <a:pt x="384" y="161"/>
                  </a:cubicBezTo>
                  <a:cubicBezTo>
                    <a:pt x="392" y="163"/>
                    <a:pt x="397" y="164"/>
                    <a:pt x="400" y="164"/>
                  </a:cubicBezTo>
                  <a:cubicBezTo>
                    <a:pt x="402" y="164"/>
                    <a:pt x="403" y="162"/>
                    <a:pt x="401" y="162"/>
                  </a:cubicBezTo>
                  <a:cubicBezTo>
                    <a:pt x="398" y="160"/>
                    <a:pt x="394" y="156"/>
                    <a:pt x="388" y="153"/>
                  </a:cubicBezTo>
                  <a:cubicBezTo>
                    <a:pt x="397" y="148"/>
                    <a:pt x="403" y="140"/>
                    <a:pt x="403" y="140"/>
                  </a:cubicBezTo>
                  <a:cubicBezTo>
                    <a:pt x="403" y="140"/>
                    <a:pt x="400" y="141"/>
                    <a:pt x="396" y="139"/>
                  </a:cubicBezTo>
                  <a:cubicBezTo>
                    <a:pt x="390" y="136"/>
                    <a:pt x="390" y="109"/>
                    <a:pt x="386" y="103"/>
                  </a:cubicBezTo>
                  <a:cubicBezTo>
                    <a:pt x="382" y="96"/>
                    <a:pt x="374" y="90"/>
                    <a:pt x="369" y="88"/>
                  </a:cubicBezTo>
                  <a:cubicBezTo>
                    <a:pt x="362" y="85"/>
                    <a:pt x="356" y="84"/>
                    <a:pt x="353" y="81"/>
                  </a:cubicBezTo>
                  <a:cubicBezTo>
                    <a:pt x="347" y="75"/>
                    <a:pt x="357" y="39"/>
                    <a:pt x="319" y="39"/>
                  </a:cubicBezTo>
                  <a:cubicBezTo>
                    <a:pt x="295" y="39"/>
                    <a:pt x="279" y="58"/>
                    <a:pt x="275" y="77"/>
                  </a:cubicBezTo>
                  <a:cubicBezTo>
                    <a:pt x="274" y="84"/>
                    <a:pt x="275" y="91"/>
                    <a:pt x="275" y="91"/>
                  </a:cubicBezTo>
                  <a:cubicBezTo>
                    <a:pt x="275" y="91"/>
                    <a:pt x="295" y="87"/>
                    <a:pt x="302" y="107"/>
                  </a:cubicBezTo>
                  <a:cubicBezTo>
                    <a:pt x="296" y="101"/>
                    <a:pt x="290" y="98"/>
                    <a:pt x="288" y="98"/>
                  </a:cubicBezTo>
                  <a:cubicBezTo>
                    <a:pt x="281" y="97"/>
                    <a:pt x="276" y="101"/>
                    <a:pt x="275" y="108"/>
                  </a:cubicBezTo>
                  <a:cubicBezTo>
                    <a:pt x="271" y="128"/>
                    <a:pt x="291" y="145"/>
                    <a:pt x="293" y="147"/>
                  </a:cubicBezTo>
                  <a:cubicBezTo>
                    <a:pt x="289" y="187"/>
                    <a:pt x="307" y="212"/>
                    <a:pt x="308" y="244"/>
                  </a:cubicBezTo>
                  <a:cubicBezTo>
                    <a:pt x="309" y="265"/>
                    <a:pt x="295" y="274"/>
                    <a:pt x="292" y="276"/>
                  </a:cubicBezTo>
                  <a:cubicBezTo>
                    <a:pt x="275" y="293"/>
                    <a:pt x="271" y="300"/>
                    <a:pt x="266" y="314"/>
                  </a:cubicBezTo>
                  <a:cubicBezTo>
                    <a:pt x="266" y="303"/>
                    <a:pt x="269" y="289"/>
                    <a:pt x="278" y="272"/>
                  </a:cubicBezTo>
                  <a:cubicBezTo>
                    <a:pt x="279" y="271"/>
                    <a:pt x="279" y="270"/>
                    <a:pt x="277" y="271"/>
                  </a:cubicBezTo>
                  <a:cubicBezTo>
                    <a:pt x="269" y="275"/>
                    <a:pt x="254" y="284"/>
                    <a:pt x="248" y="289"/>
                  </a:cubicBezTo>
                  <a:cubicBezTo>
                    <a:pt x="242" y="296"/>
                    <a:pt x="235" y="302"/>
                    <a:pt x="229" y="309"/>
                  </a:cubicBezTo>
                  <a:cubicBezTo>
                    <a:pt x="220" y="312"/>
                    <a:pt x="205" y="318"/>
                    <a:pt x="186" y="332"/>
                  </a:cubicBezTo>
                  <a:cubicBezTo>
                    <a:pt x="170" y="343"/>
                    <a:pt x="160" y="364"/>
                    <a:pt x="160" y="364"/>
                  </a:cubicBezTo>
                  <a:cubicBezTo>
                    <a:pt x="160" y="364"/>
                    <a:pt x="143" y="363"/>
                    <a:pt x="119" y="365"/>
                  </a:cubicBezTo>
                  <a:cubicBezTo>
                    <a:pt x="67" y="369"/>
                    <a:pt x="0" y="393"/>
                    <a:pt x="0" y="393"/>
                  </a:cubicBezTo>
                  <a:cubicBezTo>
                    <a:pt x="267" y="393"/>
                    <a:pt x="267" y="393"/>
                    <a:pt x="267" y="393"/>
                  </a:cubicBezTo>
                  <a:cubicBezTo>
                    <a:pt x="272" y="323"/>
                    <a:pt x="364" y="236"/>
                    <a:pt x="435" y="213"/>
                  </a:cubicBezTo>
                  <a:close/>
                  <a:moveTo>
                    <a:pt x="756" y="99"/>
                  </a:moveTo>
                  <a:cubicBezTo>
                    <a:pt x="764" y="95"/>
                    <a:pt x="775" y="94"/>
                    <a:pt x="786" y="88"/>
                  </a:cubicBezTo>
                  <a:cubicBezTo>
                    <a:pt x="793" y="85"/>
                    <a:pt x="795" y="84"/>
                    <a:pt x="805" y="78"/>
                  </a:cubicBezTo>
                  <a:cubicBezTo>
                    <a:pt x="806" y="77"/>
                    <a:pt x="806" y="76"/>
                    <a:pt x="804" y="76"/>
                  </a:cubicBezTo>
                  <a:cubicBezTo>
                    <a:pt x="799" y="76"/>
                    <a:pt x="791" y="74"/>
                    <a:pt x="791" y="68"/>
                  </a:cubicBezTo>
                  <a:cubicBezTo>
                    <a:pt x="790" y="62"/>
                    <a:pt x="792" y="55"/>
                    <a:pt x="797" y="49"/>
                  </a:cubicBezTo>
                  <a:cubicBezTo>
                    <a:pt x="800" y="46"/>
                    <a:pt x="807" y="40"/>
                    <a:pt x="807" y="34"/>
                  </a:cubicBezTo>
                  <a:cubicBezTo>
                    <a:pt x="807" y="23"/>
                    <a:pt x="802" y="22"/>
                    <a:pt x="797" y="22"/>
                  </a:cubicBezTo>
                  <a:cubicBezTo>
                    <a:pt x="797" y="32"/>
                    <a:pt x="787" y="41"/>
                    <a:pt x="783" y="45"/>
                  </a:cubicBezTo>
                  <a:cubicBezTo>
                    <a:pt x="771" y="60"/>
                    <a:pt x="759" y="65"/>
                    <a:pt x="758" y="80"/>
                  </a:cubicBezTo>
                  <a:cubicBezTo>
                    <a:pt x="758" y="85"/>
                    <a:pt x="755" y="94"/>
                    <a:pt x="754" y="98"/>
                  </a:cubicBezTo>
                  <a:cubicBezTo>
                    <a:pt x="754" y="100"/>
                    <a:pt x="755" y="100"/>
                    <a:pt x="756" y="99"/>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199" name="Group 33"/>
            <p:cNvGrpSpPr/>
            <p:nvPr/>
          </p:nvGrpSpPr>
          <p:grpSpPr bwMode="black">
            <a:xfrm>
              <a:off x="1430338" y="-1666875"/>
              <a:ext cx="4968876" cy="723900"/>
              <a:chOff x="1430338" y="-1666875"/>
              <a:chExt cx="4968876" cy="723900"/>
            </a:xfrm>
            <a:solidFill>
              <a:srgbClr val="005192"/>
            </a:solidFill>
          </p:grpSpPr>
          <p:sp>
            <p:nvSpPr>
              <p:cNvPr id="200"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1"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2"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3"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4"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5"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6"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7"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8"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9"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 name="Title 1"/>
          <p:cNvSpPr>
            <a:spLocks noGrp="1"/>
          </p:cNvSpPr>
          <p:nvPr userDrawn="1">
            <p:ph type="ctrTitle"/>
          </p:nvPr>
        </p:nvSpPr>
        <p:spPr>
          <a:xfrm>
            <a:off x="359999" y="360000"/>
            <a:ext cx="7298101" cy="1080000"/>
          </a:xfrm>
          <a:noFill/>
        </p:spPr>
        <p:txBody>
          <a:bodyPr wrap="square" lIns="0" tIns="0" rIns="0" bIns="0" rtlCol="0" anchor="t" anchorCtr="0">
            <a:noAutofit/>
          </a:bodyPr>
          <a:lstStyle>
            <a:lvl1pPr marL="0" algn="l" defTabSz="914400" rtl="0" eaLnBrk="1" latinLnBrk="0" hangingPunct="1">
              <a:lnSpc>
                <a:spcPts val="3000"/>
              </a:lnSpc>
              <a:spcBef>
                <a:spcPts val="0"/>
              </a:spcBef>
              <a:defRPr lang="en-GB" sz="3000" b="1" kern="0">
                <a:solidFill>
                  <a:schemeClr val="accent1"/>
                </a:solidFill>
                <a:latin typeface="+mj-lt"/>
                <a:ea typeface="+mn-ea"/>
                <a:cs typeface="+mn-cs"/>
              </a:defRPr>
            </a:lvl1pPr>
          </a:lstStyle>
          <a:p>
            <a:r>
              <a:rPr lang="nl-NL" smtClean="0"/>
              <a:t>Titelstijl van model bewerken</a:t>
            </a:r>
            <a:endParaRPr lang="en-GB" dirty="0"/>
          </a:p>
        </p:txBody>
      </p:sp>
      <p:sp>
        <p:nvSpPr>
          <p:cNvPr id="3" name="Subtitle 2"/>
          <p:cNvSpPr>
            <a:spLocks noGrp="1"/>
          </p:cNvSpPr>
          <p:nvPr userDrawn="1">
            <p:ph type="subTitle" idx="1"/>
          </p:nvPr>
        </p:nvSpPr>
        <p:spPr>
          <a:xfrm>
            <a:off x="360001" y="1476000"/>
            <a:ext cx="5004162" cy="648000"/>
          </a:xfrm>
          <a:noFill/>
        </p:spPr>
        <p:txBody>
          <a:bodyPr wrap="square" lIns="0" tIns="0" rIns="0" bIns="0" rtlCol="0" anchor="t" anchorCtr="0">
            <a:noAutofit/>
          </a:bodyPr>
          <a:lstStyle>
            <a:lvl1pPr marL="0" indent="0" algn="l" defTabSz="914400" rtl="0" eaLnBrk="1" latinLnBrk="0" hangingPunct="1">
              <a:lnSpc>
                <a:spcPct val="100000"/>
              </a:lnSpc>
              <a:spcBef>
                <a:spcPts val="0"/>
              </a:spcBef>
              <a:buNone/>
              <a:defRPr lang="en-GB" sz="1400" b="0" kern="1200" dirty="0">
                <a:solidFill>
                  <a:schemeClr val="tx1"/>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titelstijl van het model te bewerken</a:t>
            </a:r>
            <a:endParaRPr lang="en-GB" dirty="0"/>
          </a:p>
        </p:txBody>
      </p:sp>
      <p:cxnSp>
        <p:nvCxnSpPr>
          <p:cNvPr id="195" name="Straight Connector 194"/>
          <p:cNvCxnSpPr/>
          <p:nvPr userDrawn="1"/>
        </p:nvCxnSpPr>
        <p:spPr bwMode="black">
          <a:xfrm>
            <a:off x="0" y="2182690"/>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pic>
        <p:nvPicPr>
          <p:cNvPr id="4" name="Afbeelding 3" descr="AN_PP_W.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382672" y="5160669"/>
            <a:ext cx="1651722" cy="1396765"/>
          </a:xfrm>
          <a:prstGeom prst="rect">
            <a:avLst/>
          </a:prstGeom>
        </p:spPr>
      </p:pic>
    </p:spTree>
    <p:extLst>
      <p:ext uri="{BB962C8B-B14F-4D97-AF65-F5344CB8AC3E}">
        <p14:creationId xmlns:p14="http://schemas.microsoft.com/office/powerpoint/2010/main" val="3997130877"/>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Image">
    <p:bg bwMode="gray">
      <p:bgPr>
        <a:solidFill>
          <a:schemeClr val="accent1"/>
        </a:solidFill>
        <a:effectLst/>
      </p:bgPr>
    </p:bg>
    <p:spTree>
      <p:nvGrpSpPr>
        <p:cNvPr id="1" name=""/>
        <p:cNvGrpSpPr/>
        <p:nvPr/>
      </p:nvGrpSpPr>
      <p:grpSpPr>
        <a:xfrm>
          <a:off x="0" y="0"/>
          <a:ext cx="0" cy="0"/>
          <a:chOff x="0" y="0"/>
          <a:chExt cx="0" cy="0"/>
        </a:xfrm>
      </p:grpSpPr>
      <p:sp>
        <p:nvSpPr>
          <p:cNvPr id="194" name="Rectangle 193"/>
          <p:cNvSpPr/>
          <p:nvPr userDrawn="1"/>
        </p:nvSpPr>
        <p:spPr bwMode="white">
          <a:xfrm>
            <a:off x="0" y="0"/>
            <a:ext cx="9144000" cy="2820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4" name="Group 195"/>
          <p:cNvGrpSpPr>
            <a:grpSpLocks noChangeAspect="1"/>
          </p:cNvGrpSpPr>
          <p:nvPr userDrawn="1"/>
        </p:nvGrpSpPr>
        <p:grpSpPr bwMode="black">
          <a:xfrm>
            <a:off x="5619751" y="1581490"/>
            <a:ext cx="3228853" cy="604800"/>
            <a:chOff x="1427163" y="-1920875"/>
            <a:chExt cx="7881938" cy="1476375"/>
          </a:xfrm>
        </p:grpSpPr>
        <p:sp>
          <p:nvSpPr>
            <p:cNvPr id="197" name="AutoShape 21"/>
            <p:cNvSpPr>
              <a:spLocks noChangeAspect="1" noChangeArrowheads="1" noTextEdit="1"/>
            </p:cNvSpPr>
            <p:nvPr/>
          </p:nvSpPr>
          <p:spPr bwMode="black">
            <a:xfrm>
              <a:off x="1427163" y="-1917700"/>
              <a:ext cx="7874000" cy="1473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8" name="Freeform 23"/>
            <p:cNvSpPr>
              <a:spLocks noEditPoints="1"/>
            </p:cNvSpPr>
            <p:nvPr/>
          </p:nvSpPr>
          <p:spPr bwMode="black">
            <a:xfrm>
              <a:off x="5854701" y="-1920875"/>
              <a:ext cx="3454400" cy="1473200"/>
            </a:xfrm>
            <a:custGeom>
              <a:avLst/>
              <a:gdLst/>
              <a:ahLst/>
              <a:cxnLst>
                <a:cxn ang="0">
                  <a:pos x="898" y="12"/>
                </a:cxn>
                <a:cxn ang="0">
                  <a:pos x="882" y="34"/>
                </a:cxn>
                <a:cxn ang="0">
                  <a:pos x="865" y="65"/>
                </a:cxn>
                <a:cxn ang="0">
                  <a:pos x="872" y="23"/>
                </a:cxn>
                <a:cxn ang="0">
                  <a:pos x="869" y="1"/>
                </a:cxn>
                <a:cxn ang="0">
                  <a:pos x="857" y="38"/>
                </a:cxn>
                <a:cxn ang="0">
                  <a:pos x="848" y="76"/>
                </a:cxn>
                <a:cxn ang="0">
                  <a:pos x="845" y="17"/>
                </a:cxn>
                <a:cxn ang="0">
                  <a:pos x="833" y="31"/>
                </a:cxn>
                <a:cxn ang="0">
                  <a:pos x="834" y="63"/>
                </a:cxn>
                <a:cxn ang="0">
                  <a:pos x="832" y="59"/>
                </a:cxn>
                <a:cxn ang="0">
                  <a:pos x="818" y="33"/>
                </a:cxn>
                <a:cxn ang="0">
                  <a:pos x="819" y="69"/>
                </a:cxn>
                <a:cxn ang="0">
                  <a:pos x="798" y="105"/>
                </a:cxn>
                <a:cxn ang="0">
                  <a:pos x="750" y="107"/>
                </a:cxn>
                <a:cxn ang="0">
                  <a:pos x="633" y="184"/>
                </a:cxn>
                <a:cxn ang="0">
                  <a:pos x="496" y="256"/>
                </a:cxn>
                <a:cxn ang="0">
                  <a:pos x="536" y="219"/>
                </a:cxn>
                <a:cxn ang="0">
                  <a:pos x="322" y="389"/>
                </a:cxn>
                <a:cxn ang="0">
                  <a:pos x="423" y="393"/>
                </a:cxn>
                <a:cxn ang="0">
                  <a:pos x="418" y="346"/>
                </a:cxn>
                <a:cxn ang="0">
                  <a:pos x="645" y="268"/>
                </a:cxn>
                <a:cxn ang="0">
                  <a:pos x="766" y="146"/>
                </a:cxn>
                <a:cxn ang="0">
                  <a:pos x="830" y="108"/>
                </a:cxn>
                <a:cxn ang="0">
                  <a:pos x="853" y="91"/>
                </a:cxn>
                <a:cxn ang="0">
                  <a:pos x="884" y="56"/>
                </a:cxn>
                <a:cxn ang="0">
                  <a:pos x="915" y="9"/>
                </a:cxn>
                <a:cxn ang="0">
                  <a:pos x="417" y="125"/>
                </a:cxn>
                <a:cxn ang="0">
                  <a:pos x="425" y="117"/>
                </a:cxn>
                <a:cxn ang="0">
                  <a:pos x="401" y="109"/>
                </a:cxn>
                <a:cxn ang="0">
                  <a:pos x="417" y="125"/>
                </a:cxn>
                <a:cxn ang="0">
                  <a:pos x="356" y="110"/>
                </a:cxn>
                <a:cxn ang="0">
                  <a:pos x="355" y="147"/>
                </a:cxn>
                <a:cxn ang="0">
                  <a:pos x="351" y="135"/>
                </a:cxn>
                <a:cxn ang="0">
                  <a:pos x="335" y="119"/>
                </a:cxn>
                <a:cxn ang="0">
                  <a:pos x="435" y="213"/>
                </a:cxn>
                <a:cxn ang="0">
                  <a:pos x="361" y="234"/>
                </a:cxn>
                <a:cxn ang="0">
                  <a:pos x="369" y="209"/>
                </a:cxn>
                <a:cxn ang="0">
                  <a:pos x="372" y="183"/>
                </a:cxn>
                <a:cxn ang="0">
                  <a:pos x="392" y="172"/>
                </a:cxn>
                <a:cxn ang="0">
                  <a:pos x="377" y="163"/>
                </a:cxn>
                <a:cxn ang="0">
                  <a:pos x="400" y="164"/>
                </a:cxn>
                <a:cxn ang="0">
                  <a:pos x="388" y="153"/>
                </a:cxn>
                <a:cxn ang="0">
                  <a:pos x="396" y="139"/>
                </a:cxn>
                <a:cxn ang="0">
                  <a:pos x="369" y="88"/>
                </a:cxn>
                <a:cxn ang="0">
                  <a:pos x="319" y="39"/>
                </a:cxn>
                <a:cxn ang="0">
                  <a:pos x="275" y="91"/>
                </a:cxn>
                <a:cxn ang="0">
                  <a:pos x="288" y="98"/>
                </a:cxn>
                <a:cxn ang="0">
                  <a:pos x="293" y="147"/>
                </a:cxn>
                <a:cxn ang="0">
                  <a:pos x="292" y="276"/>
                </a:cxn>
                <a:cxn ang="0">
                  <a:pos x="278" y="272"/>
                </a:cxn>
                <a:cxn ang="0">
                  <a:pos x="248" y="289"/>
                </a:cxn>
                <a:cxn ang="0">
                  <a:pos x="186" y="332"/>
                </a:cxn>
                <a:cxn ang="0">
                  <a:pos x="119" y="365"/>
                </a:cxn>
                <a:cxn ang="0">
                  <a:pos x="267" y="393"/>
                </a:cxn>
                <a:cxn ang="0">
                  <a:pos x="756" y="99"/>
                </a:cxn>
                <a:cxn ang="0">
                  <a:pos x="805" y="78"/>
                </a:cxn>
                <a:cxn ang="0">
                  <a:pos x="791" y="68"/>
                </a:cxn>
                <a:cxn ang="0">
                  <a:pos x="807" y="34"/>
                </a:cxn>
                <a:cxn ang="0">
                  <a:pos x="783" y="45"/>
                </a:cxn>
                <a:cxn ang="0">
                  <a:pos x="754" y="98"/>
                </a:cxn>
              </a:cxnLst>
              <a:rect l="0" t="0" r="r" b="b"/>
              <a:pathLst>
                <a:path w="921" h="393">
                  <a:moveTo>
                    <a:pt x="910" y="2"/>
                  </a:moveTo>
                  <a:cubicBezTo>
                    <a:pt x="906" y="3"/>
                    <a:pt x="902" y="6"/>
                    <a:pt x="898" y="12"/>
                  </a:cubicBezTo>
                  <a:cubicBezTo>
                    <a:pt x="896" y="14"/>
                    <a:pt x="892" y="21"/>
                    <a:pt x="890" y="26"/>
                  </a:cubicBezTo>
                  <a:cubicBezTo>
                    <a:pt x="886" y="29"/>
                    <a:pt x="885" y="31"/>
                    <a:pt x="882" y="34"/>
                  </a:cubicBezTo>
                  <a:cubicBezTo>
                    <a:pt x="879" y="37"/>
                    <a:pt x="875" y="42"/>
                    <a:pt x="874" y="43"/>
                  </a:cubicBezTo>
                  <a:cubicBezTo>
                    <a:pt x="872" y="50"/>
                    <a:pt x="865" y="65"/>
                    <a:pt x="865" y="65"/>
                  </a:cubicBezTo>
                  <a:cubicBezTo>
                    <a:pt x="866" y="58"/>
                    <a:pt x="872" y="41"/>
                    <a:pt x="873" y="37"/>
                  </a:cubicBezTo>
                  <a:cubicBezTo>
                    <a:pt x="874" y="33"/>
                    <a:pt x="872" y="27"/>
                    <a:pt x="872" y="23"/>
                  </a:cubicBezTo>
                  <a:cubicBezTo>
                    <a:pt x="871" y="19"/>
                    <a:pt x="871" y="15"/>
                    <a:pt x="871" y="12"/>
                  </a:cubicBezTo>
                  <a:cubicBezTo>
                    <a:pt x="871" y="10"/>
                    <a:pt x="873" y="0"/>
                    <a:pt x="869" y="1"/>
                  </a:cubicBezTo>
                  <a:cubicBezTo>
                    <a:pt x="866" y="1"/>
                    <a:pt x="860" y="3"/>
                    <a:pt x="858" y="12"/>
                  </a:cubicBezTo>
                  <a:cubicBezTo>
                    <a:pt x="857" y="18"/>
                    <a:pt x="858" y="27"/>
                    <a:pt x="857" y="38"/>
                  </a:cubicBezTo>
                  <a:cubicBezTo>
                    <a:pt x="857" y="40"/>
                    <a:pt x="855" y="43"/>
                    <a:pt x="854" y="50"/>
                  </a:cubicBezTo>
                  <a:cubicBezTo>
                    <a:pt x="852" y="57"/>
                    <a:pt x="850" y="68"/>
                    <a:pt x="848" y="76"/>
                  </a:cubicBezTo>
                  <a:cubicBezTo>
                    <a:pt x="848" y="73"/>
                    <a:pt x="851" y="56"/>
                    <a:pt x="851" y="49"/>
                  </a:cubicBezTo>
                  <a:cubicBezTo>
                    <a:pt x="852" y="42"/>
                    <a:pt x="846" y="20"/>
                    <a:pt x="845" y="17"/>
                  </a:cubicBezTo>
                  <a:cubicBezTo>
                    <a:pt x="845" y="14"/>
                    <a:pt x="844" y="13"/>
                    <a:pt x="842" y="13"/>
                  </a:cubicBezTo>
                  <a:cubicBezTo>
                    <a:pt x="837" y="12"/>
                    <a:pt x="832" y="20"/>
                    <a:pt x="833" y="31"/>
                  </a:cubicBezTo>
                  <a:cubicBezTo>
                    <a:pt x="834" y="34"/>
                    <a:pt x="838" y="44"/>
                    <a:pt x="838" y="49"/>
                  </a:cubicBezTo>
                  <a:cubicBezTo>
                    <a:pt x="837" y="54"/>
                    <a:pt x="835" y="60"/>
                    <a:pt x="834" y="63"/>
                  </a:cubicBezTo>
                  <a:cubicBezTo>
                    <a:pt x="834" y="70"/>
                    <a:pt x="833" y="80"/>
                    <a:pt x="832" y="85"/>
                  </a:cubicBezTo>
                  <a:cubicBezTo>
                    <a:pt x="833" y="81"/>
                    <a:pt x="832" y="62"/>
                    <a:pt x="832" y="59"/>
                  </a:cubicBezTo>
                  <a:cubicBezTo>
                    <a:pt x="831" y="56"/>
                    <a:pt x="826" y="43"/>
                    <a:pt x="823" y="35"/>
                  </a:cubicBezTo>
                  <a:cubicBezTo>
                    <a:pt x="822" y="32"/>
                    <a:pt x="820" y="32"/>
                    <a:pt x="818" y="33"/>
                  </a:cubicBezTo>
                  <a:cubicBezTo>
                    <a:pt x="812" y="36"/>
                    <a:pt x="812" y="47"/>
                    <a:pt x="813" y="52"/>
                  </a:cubicBezTo>
                  <a:cubicBezTo>
                    <a:pt x="814" y="54"/>
                    <a:pt x="817" y="62"/>
                    <a:pt x="819" y="69"/>
                  </a:cubicBezTo>
                  <a:cubicBezTo>
                    <a:pt x="815" y="100"/>
                    <a:pt x="808" y="102"/>
                    <a:pt x="808" y="102"/>
                  </a:cubicBezTo>
                  <a:cubicBezTo>
                    <a:pt x="808" y="102"/>
                    <a:pt x="806" y="104"/>
                    <a:pt x="798" y="105"/>
                  </a:cubicBezTo>
                  <a:cubicBezTo>
                    <a:pt x="784" y="108"/>
                    <a:pt x="759" y="114"/>
                    <a:pt x="752" y="107"/>
                  </a:cubicBezTo>
                  <a:cubicBezTo>
                    <a:pt x="752" y="107"/>
                    <a:pt x="751" y="106"/>
                    <a:pt x="750" y="107"/>
                  </a:cubicBezTo>
                  <a:cubicBezTo>
                    <a:pt x="748" y="108"/>
                    <a:pt x="730" y="124"/>
                    <a:pt x="719" y="132"/>
                  </a:cubicBezTo>
                  <a:cubicBezTo>
                    <a:pt x="684" y="158"/>
                    <a:pt x="661" y="165"/>
                    <a:pt x="633" y="184"/>
                  </a:cubicBezTo>
                  <a:cubicBezTo>
                    <a:pt x="602" y="234"/>
                    <a:pt x="572" y="250"/>
                    <a:pt x="533" y="261"/>
                  </a:cubicBezTo>
                  <a:cubicBezTo>
                    <a:pt x="516" y="266"/>
                    <a:pt x="500" y="265"/>
                    <a:pt x="496" y="256"/>
                  </a:cubicBezTo>
                  <a:cubicBezTo>
                    <a:pt x="489" y="235"/>
                    <a:pt x="517" y="224"/>
                    <a:pt x="536" y="221"/>
                  </a:cubicBezTo>
                  <a:cubicBezTo>
                    <a:pt x="537" y="221"/>
                    <a:pt x="537" y="219"/>
                    <a:pt x="536" y="219"/>
                  </a:cubicBezTo>
                  <a:cubicBezTo>
                    <a:pt x="527" y="214"/>
                    <a:pt x="516" y="211"/>
                    <a:pt x="503" y="211"/>
                  </a:cubicBezTo>
                  <a:cubicBezTo>
                    <a:pt x="405" y="209"/>
                    <a:pt x="313" y="326"/>
                    <a:pt x="322" y="389"/>
                  </a:cubicBezTo>
                  <a:cubicBezTo>
                    <a:pt x="322" y="390"/>
                    <a:pt x="322" y="392"/>
                    <a:pt x="322" y="393"/>
                  </a:cubicBezTo>
                  <a:cubicBezTo>
                    <a:pt x="423" y="393"/>
                    <a:pt x="423" y="393"/>
                    <a:pt x="423" y="393"/>
                  </a:cubicBezTo>
                  <a:cubicBezTo>
                    <a:pt x="437" y="380"/>
                    <a:pt x="452" y="363"/>
                    <a:pt x="467" y="342"/>
                  </a:cubicBezTo>
                  <a:cubicBezTo>
                    <a:pt x="467" y="342"/>
                    <a:pt x="440" y="347"/>
                    <a:pt x="418" y="346"/>
                  </a:cubicBezTo>
                  <a:cubicBezTo>
                    <a:pt x="418" y="346"/>
                    <a:pt x="448" y="340"/>
                    <a:pt x="491" y="311"/>
                  </a:cubicBezTo>
                  <a:cubicBezTo>
                    <a:pt x="562" y="329"/>
                    <a:pt x="626" y="237"/>
                    <a:pt x="645" y="268"/>
                  </a:cubicBezTo>
                  <a:cubicBezTo>
                    <a:pt x="645" y="269"/>
                    <a:pt x="647" y="268"/>
                    <a:pt x="647" y="268"/>
                  </a:cubicBezTo>
                  <a:cubicBezTo>
                    <a:pt x="704" y="229"/>
                    <a:pt x="726" y="180"/>
                    <a:pt x="766" y="146"/>
                  </a:cubicBezTo>
                  <a:cubicBezTo>
                    <a:pt x="784" y="131"/>
                    <a:pt x="787" y="125"/>
                    <a:pt x="818" y="117"/>
                  </a:cubicBezTo>
                  <a:cubicBezTo>
                    <a:pt x="827" y="114"/>
                    <a:pt x="827" y="111"/>
                    <a:pt x="830" y="108"/>
                  </a:cubicBezTo>
                  <a:cubicBezTo>
                    <a:pt x="834" y="103"/>
                    <a:pt x="840" y="107"/>
                    <a:pt x="844" y="100"/>
                  </a:cubicBezTo>
                  <a:cubicBezTo>
                    <a:pt x="846" y="97"/>
                    <a:pt x="844" y="92"/>
                    <a:pt x="853" y="91"/>
                  </a:cubicBezTo>
                  <a:cubicBezTo>
                    <a:pt x="861" y="89"/>
                    <a:pt x="862" y="81"/>
                    <a:pt x="866" y="77"/>
                  </a:cubicBezTo>
                  <a:cubicBezTo>
                    <a:pt x="876" y="65"/>
                    <a:pt x="875" y="66"/>
                    <a:pt x="884" y="56"/>
                  </a:cubicBezTo>
                  <a:cubicBezTo>
                    <a:pt x="888" y="52"/>
                    <a:pt x="901" y="35"/>
                    <a:pt x="903" y="33"/>
                  </a:cubicBezTo>
                  <a:cubicBezTo>
                    <a:pt x="905" y="29"/>
                    <a:pt x="909" y="16"/>
                    <a:pt x="915" y="9"/>
                  </a:cubicBezTo>
                  <a:cubicBezTo>
                    <a:pt x="921" y="3"/>
                    <a:pt x="916" y="0"/>
                    <a:pt x="910" y="2"/>
                  </a:cubicBezTo>
                  <a:close/>
                  <a:moveTo>
                    <a:pt x="417" y="125"/>
                  </a:moveTo>
                  <a:cubicBezTo>
                    <a:pt x="418" y="125"/>
                    <a:pt x="419" y="125"/>
                    <a:pt x="420" y="124"/>
                  </a:cubicBezTo>
                  <a:cubicBezTo>
                    <a:pt x="422" y="122"/>
                    <a:pt x="425" y="119"/>
                    <a:pt x="425" y="117"/>
                  </a:cubicBezTo>
                  <a:cubicBezTo>
                    <a:pt x="425" y="113"/>
                    <a:pt x="419" y="107"/>
                    <a:pt x="409" y="107"/>
                  </a:cubicBezTo>
                  <a:cubicBezTo>
                    <a:pt x="405" y="106"/>
                    <a:pt x="404" y="107"/>
                    <a:pt x="401" y="109"/>
                  </a:cubicBezTo>
                  <a:cubicBezTo>
                    <a:pt x="398" y="113"/>
                    <a:pt x="401" y="121"/>
                    <a:pt x="402" y="123"/>
                  </a:cubicBezTo>
                  <a:cubicBezTo>
                    <a:pt x="410" y="123"/>
                    <a:pt x="415" y="125"/>
                    <a:pt x="417" y="125"/>
                  </a:cubicBezTo>
                  <a:close/>
                  <a:moveTo>
                    <a:pt x="343" y="106"/>
                  </a:moveTo>
                  <a:cubicBezTo>
                    <a:pt x="343" y="106"/>
                    <a:pt x="347" y="110"/>
                    <a:pt x="356" y="110"/>
                  </a:cubicBezTo>
                  <a:cubicBezTo>
                    <a:pt x="366" y="110"/>
                    <a:pt x="370" y="112"/>
                    <a:pt x="372" y="115"/>
                  </a:cubicBezTo>
                  <a:cubicBezTo>
                    <a:pt x="372" y="134"/>
                    <a:pt x="362" y="147"/>
                    <a:pt x="355" y="147"/>
                  </a:cubicBezTo>
                  <a:cubicBezTo>
                    <a:pt x="353" y="147"/>
                    <a:pt x="352" y="146"/>
                    <a:pt x="353" y="145"/>
                  </a:cubicBezTo>
                  <a:cubicBezTo>
                    <a:pt x="353" y="142"/>
                    <a:pt x="353" y="138"/>
                    <a:pt x="351" y="135"/>
                  </a:cubicBezTo>
                  <a:cubicBezTo>
                    <a:pt x="348" y="131"/>
                    <a:pt x="346" y="128"/>
                    <a:pt x="339" y="125"/>
                  </a:cubicBezTo>
                  <a:cubicBezTo>
                    <a:pt x="338" y="124"/>
                    <a:pt x="335" y="123"/>
                    <a:pt x="335" y="119"/>
                  </a:cubicBezTo>
                  <a:cubicBezTo>
                    <a:pt x="335" y="112"/>
                    <a:pt x="343" y="106"/>
                    <a:pt x="343" y="106"/>
                  </a:cubicBezTo>
                  <a:close/>
                  <a:moveTo>
                    <a:pt x="435" y="213"/>
                  </a:moveTo>
                  <a:cubicBezTo>
                    <a:pt x="437" y="212"/>
                    <a:pt x="437" y="211"/>
                    <a:pt x="435" y="211"/>
                  </a:cubicBezTo>
                  <a:cubicBezTo>
                    <a:pt x="410" y="214"/>
                    <a:pt x="385" y="223"/>
                    <a:pt x="361" y="234"/>
                  </a:cubicBezTo>
                  <a:cubicBezTo>
                    <a:pt x="360" y="232"/>
                    <a:pt x="360" y="231"/>
                    <a:pt x="360" y="227"/>
                  </a:cubicBezTo>
                  <a:cubicBezTo>
                    <a:pt x="360" y="220"/>
                    <a:pt x="361" y="209"/>
                    <a:pt x="369" y="209"/>
                  </a:cubicBezTo>
                  <a:cubicBezTo>
                    <a:pt x="387" y="209"/>
                    <a:pt x="397" y="199"/>
                    <a:pt x="397" y="199"/>
                  </a:cubicBezTo>
                  <a:cubicBezTo>
                    <a:pt x="397" y="199"/>
                    <a:pt x="370" y="195"/>
                    <a:pt x="372" y="183"/>
                  </a:cubicBezTo>
                  <a:cubicBezTo>
                    <a:pt x="373" y="180"/>
                    <a:pt x="375" y="178"/>
                    <a:pt x="378" y="179"/>
                  </a:cubicBezTo>
                  <a:cubicBezTo>
                    <a:pt x="388" y="181"/>
                    <a:pt x="392" y="172"/>
                    <a:pt x="392" y="172"/>
                  </a:cubicBezTo>
                  <a:cubicBezTo>
                    <a:pt x="392" y="172"/>
                    <a:pt x="382" y="170"/>
                    <a:pt x="378" y="167"/>
                  </a:cubicBezTo>
                  <a:cubicBezTo>
                    <a:pt x="377" y="166"/>
                    <a:pt x="376" y="165"/>
                    <a:pt x="377" y="163"/>
                  </a:cubicBezTo>
                  <a:cubicBezTo>
                    <a:pt x="379" y="162"/>
                    <a:pt x="381" y="160"/>
                    <a:pt x="384" y="161"/>
                  </a:cubicBezTo>
                  <a:cubicBezTo>
                    <a:pt x="392" y="163"/>
                    <a:pt x="397" y="164"/>
                    <a:pt x="400" y="164"/>
                  </a:cubicBezTo>
                  <a:cubicBezTo>
                    <a:pt x="402" y="164"/>
                    <a:pt x="403" y="162"/>
                    <a:pt x="401" y="162"/>
                  </a:cubicBezTo>
                  <a:cubicBezTo>
                    <a:pt x="398" y="160"/>
                    <a:pt x="394" y="156"/>
                    <a:pt x="388" y="153"/>
                  </a:cubicBezTo>
                  <a:cubicBezTo>
                    <a:pt x="397" y="148"/>
                    <a:pt x="403" y="140"/>
                    <a:pt x="403" y="140"/>
                  </a:cubicBezTo>
                  <a:cubicBezTo>
                    <a:pt x="403" y="140"/>
                    <a:pt x="400" y="141"/>
                    <a:pt x="396" y="139"/>
                  </a:cubicBezTo>
                  <a:cubicBezTo>
                    <a:pt x="390" y="136"/>
                    <a:pt x="390" y="109"/>
                    <a:pt x="386" y="103"/>
                  </a:cubicBezTo>
                  <a:cubicBezTo>
                    <a:pt x="382" y="96"/>
                    <a:pt x="374" y="90"/>
                    <a:pt x="369" y="88"/>
                  </a:cubicBezTo>
                  <a:cubicBezTo>
                    <a:pt x="362" y="85"/>
                    <a:pt x="356" y="84"/>
                    <a:pt x="353" y="81"/>
                  </a:cubicBezTo>
                  <a:cubicBezTo>
                    <a:pt x="347" y="75"/>
                    <a:pt x="357" y="39"/>
                    <a:pt x="319" y="39"/>
                  </a:cubicBezTo>
                  <a:cubicBezTo>
                    <a:pt x="295" y="39"/>
                    <a:pt x="279" y="58"/>
                    <a:pt x="275" y="77"/>
                  </a:cubicBezTo>
                  <a:cubicBezTo>
                    <a:pt x="274" y="84"/>
                    <a:pt x="275" y="91"/>
                    <a:pt x="275" y="91"/>
                  </a:cubicBezTo>
                  <a:cubicBezTo>
                    <a:pt x="275" y="91"/>
                    <a:pt x="295" y="87"/>
                    <a:pt x="302" y="107"/>
                  </a:cubicBezTo>
                  <a:cubicBezTo>
                    <a:pt x="296" y="101"/>
                    <a:pt x="290" y="98"/>
                    <a:pt x="288" y="98"/>
                  </a:cubicBezTo>
                  <a:cubicBezTo>
                    <a:pt x="281" y="97"/>
                    <a:pt x="276" y="101"/>
                    <a:pt x="275" y="108"/>
                  </a:cubicBezTo>
                  <a:cubicBezTo>
                    <a:pt x="271" y="128"/>
                    <a:pt x="291" y="145"/>
                    <a:pt x="293" y="147"/>
                  </a:cubicBezTo>
                  <a:cubicBezTo>
                    <a:pt x="289" y="187"/>
                    <a:pt x="307" y="212"/>
                    <a:pt x="308" y="244"/>
                  </a:cubicBezTo>
                  <a:cubicBezTo>
                    <a:pt x="309" y="265"/>
                    <a:pt x="295" y="274"/>
                    <a:pt x="292" y="276"/>
                  </a:cubicBezTo>
                  <a:cubicBezTo>
                    <a:pt x="275" y="293"/>
                    <a:pt x="271" y="300"/>
                    <a:pt x="266" y="314"/>
                  </a:cubicBezTo>
                  <a:cubicBezTo>
                    <a:pt x="266" y="303"/>
                    <a:pt x="269" y="289"/>
                    <a:pt x="278" y="272"/>
                  </a:cubicBezTo>
                  <a:cubicBezTo>
                    <a:pt x="279" y="271"/>
                    <a:pt x="279" y="270"/>
                    <a:pt x="277" y="271"/>
                  </a:cubicBezTo>
                  <a:cubicBezTo>
                    <a:pt x="269" y="275"/>
                    <a:pt x="254" y="284"/>
                    <a:pt x="248" y="289"/>
                  </a:cubicBezTo>
                  <a:cubicBezTo>
                    <a:pt x="242" y="296"/>
                    <a:pt x="235" y="302"/>
                    <a:pt x="229" y="309"/>
                  </a:cubicBezTo>
                  <a:cubicBezTo>
                    <a:pt x="220" y="312"/>
                    <a:pt x="205" y="318"/>
                    <a:pt x="186" y="332"/>
                  </a:cubicBezTo>
                  <a:cubicBezTo>
                    <a:pt x="170" y="343"/>
                    <a:pt x="160" y="364"/>
                    <a:pt x="160" y="364"/>
                  </a:cubicBezTo>
                  <a:cubicBezTo>
                    <a:pt x="160" y="364"/>
                    <a:pt x="143" y="363"/>
                    <a:pt x="119" y="365"/>
                  </a:cubicBezTo>
                  <a:cubicBezTo>
                    <a:pt x="67" y="369"/>
                    <a:pt x="0" y="393"/>
                    <a:pt x="0" y="393"/>
                  </a:cubicBezTo>
                  <a:cubicBezTo>
                    <a:pt x="267" y="393"/>
                    <a:pt x="267" y="393"/>
                    <a:pt x="267" y="393"/>
                  </a:cubicBezTo>
                  <a:cubicBezTo>
                    <a:pt x="272" y="323"/>
                    <a:pt x="364" y="236"/>
                    <a:pt x="435" y="213"/>
                  </a:cubicBezTo>
                  <a:close/>
                  <a:moveTo>
                    <a:pt x="756" y="99"/>
                  </a:moveTo>
                  <a:cubicBezTo>
                    <a:pt x="764" y="95"/>
                    <a:pt x="775" y="94"/>
                    <a:pt x="786" y="88"/>
                  </a:cubicBezTo>
                  <a:cubicBezTo>
                    <a:pt x="793" y="85"/>
                    <a:pt x="795" y="84"/>
                    <a:pt x="805" y="78"/>
                  </a:cubicBezTo>
                  <a:cubicBezTo>
                    <a:pt x="806" y="77"/>
                    <a:pt x="806" y="76"/>
                    <a:pt x="804" y="76"/>
                  </a:cubicBezTo>
                  <a:cubicBezTo>
                    <a:pt x="799" y="76"/>
                    <a:pt x="791" y="74"/>
                    <a:pt x="791" y="68"/>
                  </a:cubicBezTo>
                  <a:cubicBezTo>
                    <a:pt x="790" y="62"/>
                    <a:pt x="792" y="55"/>
                    <a:pt x="797" y="49"/>
                  </a:cubicBezTo>
                  <a:cubicBezTo>
                    <a:pt x="800" y="46"/>
                    <a:pt x="807" y="40"/>
                    <a:pt x="807" y="34"/>
                  </a:cubicBezTo>
                  <a:cubicBezTo>
                    <a:pt x="807" y="23"/>
                    <a:pt x="802" y="22"/>
                    <a:pt x="797" y="22"/>
                  </a:cubicBezTo>
                  <a:cubicBezTo>
                    <a:pt x="797" y="32"/>
                    <a:pt x="787" y="41"/>
                    <a:pt x="783" y="45"/>
                  </a:cubicBezTo>
                  <a:cubicBezTo>
                    <a:pt x="771" y="60"/>
                    <a:pt x="759" y="65"/>
                    <a:pt x="758" y="80"/>
                  </a:cubicBezTo>
                  <a:cubicBezTo>
                    <a:pt x="758" y="85"/>
                    <a:pt x="755" y="94"/>
                    <a:pt x="754" y="98"/>
                  </a:cubicBezTo>
                  <a:cubicBezTo>
                    <a:pt x="754" y="100"/>
                    <a:pt x="755" y="100"/>
                    <a:pt x="756" y="99"/>
                  </a:cubicBezTo>
                  <a:close/>
                </a:path>
              </a:pathLst>
            </a:custGeom>
            <a:blipFill dpi="0" rotWithShape="1">
              <a:blip r:embed="rId2" cstate="screen">
                <a:extLst>
                  <a:ext uri="{28A0092B-C50C-407E-A947-70E740481C1C}">
                    <a14:useLocalDpi xmlns:a14="http://schemas.microsoft.com/office/drawing/2010/main"/>
                  </a:ext>
                </a:extLst>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5" name="Group 33"/>
            <p:cNvGrpSpPr/>
            <p:nvPr/>
          </p:nvGrpSpPr>
          <p:grpSpPr bwMode="black">
            <a:xfrm>
              <a:off x="1430338" y="-1666875"/>
              <a:ext cx="4968876" cy="723900"/>
              <a:chOff x="1430338" y="-1666875"/>
              <a:chExt cx="4968876" cy="723900"/>
            </a:xfrm>
            <a:solidFill>
              <a:srgbClr val="005192"/>
            </a:solidFill>
          </p:grpSpPr>
          <p:sp>
            <p:nvSpPr>
              <p:cNvPr id="200"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1"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2"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3"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4"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5"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6"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7"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8"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9"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 name="Title 1"/>
          <p:cNvSpPr>
            <a:spLocks noGrp="1"/>
          </p:cNvSpPr>
          <p:nvPr userDrawn="1">
            <p:ph type="ctrTitle"/>
          </p:nvPr>
        </p:nvSpPr>
        <p:spPr>
          <a:xfrm>
            <a:off x="359999" y="360000"/>
            <a:ext cx="7298101" cy="1080000"/>
          </a:xfrm>
          <a:noFill/>
        </p:spPr>
        <p:txBody>
          <a:bodyPr wrap="square" lIns="0" tIns="0" rIns="0" bIns="0" rtlCol="0" anchor="t" anchorCtr="0">
            <a:noAutofit/>
          </a:bodyPr>
          <a:lstStyle>
            <a:lvl1pPr marL="0" algn="l" defTabSz="914400" rtl="0" eaLnBrk="1" latinLnBrk="0" hangingPunct="1">
              <a:lnSpc>
                <a:spcPts val="3000"/>
              </a:lnSpc>
              <a:spcBef>
                <a:spcPts val="0"/>
              </a:spcBef>
              <a:defRPr lang="en-GB" sz="3000" b="1" kern="0">
                <a:solidFill>
                  <a:schemeClr val="accent1"/>
                </a:solidFill>
                <a:latin typeface="+mj-lt"/>
                <a:ea typeface="+mn-ea"/>
                <a:cs typeface="+mn-cs"/>
              </a:defRPr>
            </a:lvl1pPr>
          </a:lstStyle>
          <a:p>
            <a:r>
              <a:rPr lang="nl-NL" smtClean="0"/>
              <a:t>Titelstijl van model bewerken</a:t>
            </a:r>
            <a:endParaRPr lang="en-GB" dirty="0"/>
          </a:p>
        </p:txBody>
      </p:sp>
      <p:sp>
        <p:nvSpPr>
          <p:cNvPr id="3" name="Subtitle 2"/>
          <p:cNvSpPr>
            <a:spLocks noGrp="1"/>
          </p:cNvSpPr>
          <p:nvPr userDrawn="1">
            <p:ph type="subTitle" idx="1"/>
          </p:nvPr>
        </p:nvSpPr>
        <p:spPr>
          <a:xfrm>
            <a:off x="360001" y="1476000"/>
            <a:ext cx="5004162" cy="648000"/>
          </a:xfrm>
          <a:noFill/>
        </p:spPr>
        <p:txBody>
          <a:bodyPr wrap="square" lIns="0" tIns="0" rIns="0" bIns="0" rtlCol="0" anchor="t" anchorCtr="0">
            <a:noAutofit/>
          </a:bodyPr>
          <a:lstStyle>
            <a:lvl1pPr marL="0" indent="0" algn="l" defTabSz="914400" rtl="0" eaLnBrk="1" latinLnBrk="0" hangingPunct="1">
              <a:lnSpc>
                <a:spcPct val="100000"/>
              </a:lnSpc>
              <a:spcBef>
                <a:spcPts val="0"/>
              </a:spcBef>
              <a:buNone/>
              <a:defRPr lang="en-GB" sz="1400" b="0" kern="1200" dirty="0">
                <a:solidFill>
                  <a:schemeClr val="tx1"/>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titelstijl van het model te bewerken</a:t>
            </a:r>
            <a:endParaRPr lang="en-GB" dirty="0"/>
          </a:p>
        </p:txBody>
      </p:sp>
      <p:cxnSp>
        <p:nvCxnSpPr>
          <p:cNvPr id="195" name="Straight Connector 194"/>
          <p:cNvCxnSpPr/>
          <p:nvPr userDrawn="1"/>
        </p:nvCxnSpPr>
        <p:spPr bwMode="black">
          <a:xfrm>
            <a:off x="0" y="2182690"/>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sp>
        <p:nvSpPr>
          <p:cNvPr id="21" name="Picture Placeholder 20"/>
          <p:cNvSpPr>
            <a:spLocks noGrp="1"/>
          </p:cNvSpPr>
          <p:nvPr>
            <p:ph type="pic" sz="quarter" idx="10"/>
          </p:nvPr>
        </p:nvSpPr>
        <p:spPr>
          <a:xfrm>
            <a:off x="0" y="2820478"/>
            <a:ext cx="9144000" cy="4037522"/>
          </a:xfrm>
        </p:spPr>
        <p:txBody>
          <a:bodyPr anchor="ctr" anchorCtr="0"/>
          <a:lstStyle>
            <a:lvl1pPr algn="ctr">
              <a:defRPr/>
            </a:lvl1pPr>
          </a:lstStyle>
          <a:p>
            <a:r>
              <a:rPr lang="nl-NL" smtClean="0"/>
              <a:t>Sleep de afbeelding naar de tijdelijke aanduiding of klik op het pictogram als u een afbeelding wilt toevoegen</a:t>
            </a:r>
            <a:endParaRPr lang="en-US"/>
          </a:p>
        </p:txBody>
      </p:sp>
      <p:pic>
        <p:nvPicPr>
          <p:cNvPr id="22" name="Afbeelding 21" descr="AN_PP_W.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82672" y="5160669"/>
            <a:ext cx="1651722" cy="1396765"/>
          </a:xfrm>
          <a:prstGeom prst="rect">
            <a:avLst/>
          </a:prstGeom>
        </p:spPr>
      </p:pic>
    </p:spTree>
    <p:extLst>
      <p:ext uri="{BB962C8B-B14F-4D97-AF65-F5344CB8AC3E}">
        <p14:creationId xmlns:p14="http://schemas.microsoft.com/office/powerpoint/2010/main" val="251846844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Presentation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p:cNvSpPr/>
          <p:nvPr userDrawn="1"/>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4140000" cy="4608568"/>
          </a:xfrm>
        </p:spPr>
        <p:txBody>
          <a:bodyPr/>
          <a:lstStyle>
            <a:lvl1pPr marL="0" indent="0">
              <a:lnSpc>
                <a:spcPct val="100000"/>
              </a:lnSpc>
              <a:spcBef>
                <a:spcPts val="0"/>
              </a:spcBef>
              <a:spcAft>
                <a:spcPts val="1600"/>
              </a:spcAft>
              <a:buClrTx/>
              <a:buFontTx/>
              <a:buNone/>
              <a:defRPr b="0">
                <a:solidFill>
                  <a:schemeClr val="bg1"/>
                </a:solidFill>
              </a:defRPr>
            </a:lvl1pPr>
            <a:lvl2pPr marL="342900" indent="-342900">
              <a:buClr>
                <a:schemeClr val="accent5"/>
              </a:buClr>
              <a:buFont typeface="+mj-lt"/>
              <a:buAutoNum type="arabicPeriod"/>
              <a:defRPr b="0">
                <a:solidFill>
                  <a:schemeClr val="accent5"/>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nl-NL" noProof="0" smtClean="0"/>
              <a:t>Klik om de tekststijl van het model te bewerken</a:t>
            </a:r>
          </a:p>
        </p:txBody>
      </p:sp>
      <p:sp>
        <p:nvSpPr>
          <p:cNvPr id="12" name="Text Placeholder 10"/>
          <p:cNvSpPr>
            <a:spLocks noGrp="1"/>
          </p:cNvSpPr>
          <p:nvPr>
            <p:ph type="body" sz="quarter" idx="13"/>
          </p:nvPr>
        </p:nvSpPr>
        <p:spPr>
          <a:xfrm>
            <a:off x="4644000" y="1600145"/>
            <a:ext cx="4140000" cy="4608568"/>
          </a:xfrm>
        </p:spPr>
        <p:txBody>
          <a:bodyPr/>
          <a:lstStyle>
            <a:lvl1pPr marL="0" indent="0">
              <a:lnSpc>
                <a:spcPct val="100000"/>
              </a:lnSpc>
              <a:spcBef>
                <a:spcPts val="0"/>
              </a:spcBef>
              <a:spcAft>
                <a:spcPts val="1600"/>
              </a:spcAft>
              <a:buClrTx/>
              <a:buFontTx/>
              <a:buNone/>
              <a:defRPr b="0">
                <a:solidFill>
                  <a:schemeClr val="bg1"/>
                </a:solidFill>
              </a:defRPr>
            </a:lvl1pPr>
            <a:lvl2pPr marL="342900" indent="-342900">
              <a:buClr>
                <a:schemeClr val="accent5"/>
              </a:buClr>
              <a:buFont typeface="+mj-lt"/>
              <a:buAutoNum type="arabicPeriod"/>
              <a:defRPr b="0">
                <a:solidFill>
                  <a:schemeClr val="accent5"/>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nl-NL" noProof="0" smtClean="0"/>
              <a:t>Klik om de tekststijl van het model te bewerken</a:t>
            </a:r>
          </a:p>
        </p:txBody>
      </p:sp>
      <p:sp>
        <p:nvSpPr>
          <p:cNvPr id="53" name="Title 52"/>
          <p:cNvSpPr>
            <a:spLocks noGrp="1"/>
          </p:cNvSpPr>
          <p:nvPr>
            <p:ph type="title"/>
          </p:nvPr>
        </p:nvSpPr>
        <p:spPr bwMode="white"/>
        <p:txBody>
          <a:bodyPr/>
          <a:lstStyle>
            <a:lvl1pPr>
              <a:defRPr>
                <a:solidFill>
                  <a:schemeClr val="bg1"/>
                </a:solidFill>
              </a:defRPr>
            </a:lvl1pPr>
          </a:lstStyle>
          <a:p>
            <a:r>
              <a:rPr lang="nl-NL" smtClean="0"/>
              <a:t>Titelstijl van model bewerken</a:t>
            </a:r>
            <a:endParaRPr lang="en-US" dirty="0"/>
          </a:p>
        </p:txBody>
      </p:sp>
      <p:grpSp>
        <p:nvGrpSpPr>
          <p:cNvPr id="2"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22"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6"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7"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31" name="Rectangle 30"/>
          <p:cNvSpPr/>
          <p:nvPr userDrawn="1"/>
        </p:nvSpPr>
        <p:spPr bwMode="black">
          <a:xfrm>
            <a:off x="0" y="1429200"/>
            <a:ext cx="9144000" cy="10800"/>
          </a:xfrm>
          <a:prstGeom prst="rect">
            <a:avLst/>
          </a:prstGeom>
          <a:solidFill>
            <a:schemeClr val="bg1"/>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pic>
        <p:nvPicPr>
          <p:cNvPr id="4" name="Afbeelding 3" descr="AN_PP_W_S.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15223" y="5554134"/>
            <a:ext cx="1152314" cy="764568"/>
          </a:xfrm>
          <a:prstGeom prst="rect">
            <a:avLst/>
          </a:prstGeom>
        </p:spPr>
      </p:pic>
    </p:spTree>
    <p:extLst>
      <p:ext uri="{BB962C8B-B14F-4D97-AF65-F5344CB8AC3E}">
        <p14:creationId xmlns:p14="http://schemas.microsoft.com/office/powerpoint/2010/main" val="227584692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Agenda Slide Option 1">
    <p:bg bwMode="gray">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aphicFrame>
        <p:nvGraphicFramePr>
          <p:cNvPr id="29" name="Object 28"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27661" name="think-cell Slide" r:id="rId5" imgW="357" imgH="357" progId="">
                  <p:embed/>
                </p:oleObj>
              </mc:Choice>
              <mc:Fallback>
                <p:oleObj name="think-cell Slide" r:id="rId5" imgW="357" imgH="35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Rectangle 34"/>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30" name="Group 29"/>
          <p:cNvGrpSpPr/>
          <p:nvPr userDrawn="1"/>
        </p:nvGrpSpPr>
        <p:grpSpPr>
          <a:xfrm>
            <a:off x="0" y="6398814"/>
            <a:ext cx="9144000" cy="459186"/>
            <a:chOff x="0" y="6398814"/>
            <a:chExt cx="9144000" cy="459186"/>
          </a:xfrm>
        </p:grpSpPr>
        <p:sp>
          <p:nvSpPr>
            <p:cNvPr id="31" name="Rectangle 30"/>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2" name="Rectangle 31"/>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53" name="Title 52"/>
          <p:cNvSpPr>
            <a:spLocks noGrp="1"/>
          </p:cNvSpPr>
          <p:nvPr>
            <p:ph type="title"/>
          </p:nvPr>
        </p:nvSpPr>
        <p:spPr bwMode="white"/>
        <p:txBody>
          <a:bodyPr/>
          <a:lstStyle>
            <a:lvl1pPr>
              <a:defRPr>
                <a:solidFill>
                  <a:schemeClr val="bg1"/>
                </a:solidFill>
              </a:defRPr>
            </a:lvl1pPr>
          </a:lstStyle>
          <a:p>
            <a:r>
              <a:rPr lang="nl-NL" smtClean="0"/>
              <a:t>Titelstijl van model bewerken</a:t>
            </a:r>
            <a:endParaRPr lang="en-US" dirty="0"/>
          </a:p>
        </p:txBody>
      </p:sp>
      <p:grpSp>
        <p:nvGrpSpPr>
          <p:cNvPr id="21"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22"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6"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7"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33" name="Text Placeholder 10"/>
          <p:cNvSpPr>
            <a:spLocks noGrp="1"/>
          </p:cNvSpPr>
          <p:nvPr>
            <p:ph type="body" sz="quarter" idx="12"/>
          </p:nvPr>
        </p:nvSpPr>
        <p:spPr>
          <a:xfrm>
            <a:off x="360000" y="1600145"/>
            <a:ext cx="4140000" cy="4608568"/>
          </a:xfrm>
        </p:spPr>
        <p:txBody>
          <a:bodyPr/>
          <a:lstStyle>
            <a:lvl1pPr marL="450000" indent="-450000">
              <a:lnSpc>
                <a:spcPct val="100000"/>
              </a:lnSpc>
              <a:spcBef>
                <a:spcPts val="0"/>
              </a:spcBef>
              <a:spcAft>
                <a:spcPts val="1600"/>
              </a:spcAft>
              <a:buClr>
                <a:schemeClr val="accent1"/>
              </a:buClr>
              <a:buFont typeface="+mj-lt"/>
              <a:buAutoNum type="arabicPeriod"/>
              <a:defRPr b="0">
                <a:solidFill>
                  <a:schemeClr val="accent1"/>
                </a:solidFill>
              </a:defRPr>
            </a:lvl1pPr>
            <a:lvl2pPr marL="342900" indent="-342900">
              <a:buClr>
                <a:schemeClr val="accent1"/>
              </a:buClr>
              <a:buFont typeface="+mj-lt"/>
              <a:buAutoNum type="arabicPeriod"/>
              <a:defRPr b="0">
                <a:solidFill>
                  <a:schemeClr val="accent1"/>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nl-NL" noProof="0" smtClean="0"/>
              <a:t>Klik om de tekststijl van het model te bewerken</a:t>
            </a:r>
          </a:p>
        </p:txBody>
      </p:sp>
      <p:sp>
        <p:nvSpPr>
          <p:cNvPr id="34" name="Text Placeholder 10"/>
          <p:cNvSpPr>
            <a:spLocks noGrp="1"/>
          </p:cNvSpPr>
          <p:nvPr>
            <p:ph type="body" sz="quarter" idx="13"/>
          </p:nvPr>
        </p:nvSpPr>
        <p:spPr>
          <a:xfrm>
            <a:off x="4644000" y="1600145"/>
            <a:ext cx="4140000" cy="4608568"/>
          </a:xfrm>
        </p:spPr>
        <p:txBody>
          <a:bodyPr/>
          <a:lstStyle>
            <a:lvl1pPr marL="450000" indent="-450000">
              <a:lnSpc>
                <a:spcPct val="100000"/>
              </a:lnSpc>
              <a:spcBef>
                <a:spcPts val="0"/>
              </a:spcBef>
              <a:spcAft>
                <a:spcPts val="1600"/>
              </a:spcAft>
              <a:buClr>
                <a:schemeClr val="accent1"/>
              </a:buClr>
              <a:buFont typeface="+mj-lt"/>
              <a:buAutoNum type="arabicPeriod" startAt="7"/>
              <a:defRPr b="0">
                <a:solidFill>
                  <a:schemeClr val="accent1"/>
                </a:solidFill>
              </a:defRPr>
            </a:lvl1pPr>
            <a:lvl2pPr marL="342900" indent="-342900">
              <a:buClr>
                <a:schemeClr val="accent1"/>
              </a:buClr>
              <a:buFont typeface="+mj-lt"/>
              <a:buAutoNum type="arabicPeriod"/>
              <a:defRPr b="0">
                <a:solidFill>
                  <a:schemeClr val="accent1"/>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nl-NL" noProof="0" smtClean="0"/>
              <a:t>Klik om de tekststijl van het model te bewerken</a:t>
            </a:r>
          </a:p>
        </p:txBody>
      </p:sp>
      <p:pic>
        <p:nvPicPr>
          <p:cNvPr id="37" name="Afbeelding 36" descr="AN_PP_RGB_S.png"/>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1777213866"/>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Agenda Slide Option 2">
    <p:bg bwMode="gray">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aphicFrame>
        <p:nvGraphicFramePr>
          <p:cNvPr id="30" name="Object 29"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28685" name="think-cell Slide" r:id="rId5" imgW="357" imgH="357" progId="">
                  <p:embed/>
                </p:oleObj>
              </mc:Choice>
              <mc:Fallback>
                <p:oleObj name="think-cell Slide" r:id="rId5" imgW="357" imgH="35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27"/>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3" name="Group 22"/>
          <p:cNvGrpSpPr/>
          <p:nvPr userDrawn="1"/>
        </p:nvGrpSpPr>
        <p:grpSpPr>
          <a:xfrm>
            <a:off x="0" y="6398814"/>
            <a:ext cx="9144000" cy="459186"/>
            <a:chOff x="0" y="6398814"/>
            <a:chExt cx="9144000" cy="459186"/>
          </a:xfrm>
        </p:grpSpPr>
        <p:sp>
          <p:nvSpPr>
            <p:cNvPr id="24" name="Rectangle 23"/>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5" name="Rectangle 24"/>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lang="en-US"/>
              <a:pPr>
                <a:defRPr/>
              </a:pPr>
              <a:t>‹#›</a:t>
            </a:fld>
            <a:endParaRPr lang="en-US"/>
          </a:p>
        </p:txBody>
      </p:sp>
      <p:sp>
        <p:nvSpPr>
          <p:cNvPr id="9" name="Footer Placeholder 8"/>
          <p:cNvSpPr>
            <a:spLocks noGrp="1"/>
          </p:cNvSpPr>
          <p:nvPr>
            <p:ph type="ftr" sz="quarter" idx="11"/>
          </p:nvPr>
        </p:nvSpPr>
        <p:spPr/>
        <p:txBody>
          <a:bodyPr/>
          <a:lstStyle/>
          <a:p>
            <a:r>
              <a:t>Sustainability | Planet Possible</a:t>
            </a:r>
            <a:endParaRPr/>
          </a:p>
        </p:txBody>
      </p:sp>
      <p:sp>
        <p:nvSpPr>
          <p:cNvPr id="11" name="Text Placeholder 10"/>
          <p:cNvSpPr>
            <a:spLocks noGrp="1"/>
          </p:cNvSpPr>
          <p:nvPr>
            <p:ph type="body" sz="quarter" idx="12"/>
          </p:nvPr>
        </p:nvSpPr>
        <p:spPr>
          <a:xfrm>
            <a:off x="360000" y="1600144"/>
            <a:ext cx="4140000" cy="4608569"/>
          </a:xfrm>
        </p:spPr>
        <p:txBody>
          <a:bodyPr/>
          <a:lstStyle>
            <a:lvl1pPr marL="450000" indent="-450000">
              <a:lnSpc>
                <a:spcPct val="100000"/>
              </a:lnSpc>
              <a:spcBef>
                <a:spcPts val="800"/>
              </a:spcBef>
              <a:buClrTx/>
              <a:buFont typeface="+mj-lt"/>
              <a:buAutoNum type="arabicPeriod"/>
              <a:defRPr b="1">
                <a:solidFill>
                  <a:schemeClr val="accent1"/>
                </a:solidFill>
              </a:defRPr>
            </a:lvl1pPr>
            <a:lvl2pPr marL="449263" indent="0">
              <a:lnSpc>
                <a:spcPct val="100000"/>
              </a:lnSpc>
              <a:spcBef>
                <a:spcPts val="0"/>
              </a:spcBef>
              <a:buClr>
                <a:schemeClr val="accent5"/>
              </a:buClr>
              <a:buFont typeface="+mj-lt"/>
              <a:buNone/>
              <a:defRPr sz="1600" b="0">
                <a:solidFill>
                  <a:schemeClr val="accent1"/>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nl-NL" noProof="0" smtClean="0"/>
              <a:t>Klik om de tekststijl van het model te bewerken</a:t>
            </a:r>
          </a:p>
          <a:p>
            <a:pPr lvl="1"/>
            <a:r>
              <a:rPr lang="nl-NL" noProof="0" smtClean="0"/>
              <a:t>Tweede niveau</a:t>
            </a:r>
          </a:p>
        </p:txBody>
      </p:sp>
      <p:sp>
        <p:nvSpPr>
          <p:cNvPr id="27" name="Text Placeholder 10"/>
          <p:cNvSpPr>
            <a:spLocks noGrp="1"/>
          </p:cNvSpPr>
          <p:nvPr>
            <p:ph type="body" sz="quarter" idx="14"/>
          </p:nvPr>
        </p:nvSpPr>
        <p:spPr>
          <a:xfrm>
            <a:off x="4644000" y="1600144"/>
            <a:ext cx="4140000" cy="4608569"/>
          </a:xfrm>
        </p:spPr>
        <p:txBody>
          <a:bodyPr/>
          <a:lstStyle>
            <a:lvl1pPr marL="450000" indent="-450000">
              <a:lnSpc>
                <a:spcPct val="100000"/>
              </a:lnSpc>
              <a:spcBef>
                <a:spcPts val="800"/>
              </a:spcBef>
              <a:buClrTx/>
              <a:buFont typeface="+mj-lt"/>
              <a:buAutoNum type="arabicPeriod" startAt="7"/>
              <a:defRPr b="1">
                <a:solidFill>
                  <a:schemeClr val="accent1"/>
                </a:solidFill>
              </a:defRPr>
            </a:lvl1pPr>
            <a:lvl2pPr marL="449263" indent="0">
              <a:lnSpc>
                <a:spcPct val="100000"/>
              </a:lnSpc>
              <a:spcBef>
                <a:spcPts val="0"/>
              </a:spcBef>
              <a:spcAft>
                <a:spcPts val="0"/>
              </a:spcAft>
              <a:buClr>
                <a:schemeClr val="accent5"/>
              </a:buClr>
              <a:buFont typeface="+mj-lt"/>
              <a:buNone/>
              <a:defRPr sz="1600" b="0">
                <a:solidFill>
                  <a:schemeClr val="accent1"/>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nl-NL" noProof="0" smtClean="0"/>
              <a:t>Klik om de tekststijl van het model te bewerken</a:t>
            </a:r>
          </a:p>
          <a:p>
            <a:pPr lvl="1"/>
            <a:r>
              <a:rPr lang="nl-NL" noProof="0" smtClean="0"/>
              <a:t>Tweede niveau</a:t>
            </a:r>
          </a:p>
        </p:txBody>
      </p:sp>
      <p:sp>
        <p:nvSpPr>
          <p:cNvPr id="29" name="Title 28"/>
          <p:cNvSpPr>
            <a:spLocks noGrp="1"/>
          </p:cNvSpPr>
          <p:nvPr>
            <p:ph type="title"/>
          </p:nvPr>
        </p:nvSpPr>
        <p:spPr bwMode="white"/>
        <p:txBody>
          <a:bodyPr/>
          <a:lstStyle>
            <a:lvl1pPr>
              <a:defRPr>
                <a:solidFill>
                  <a:schemeClr val="bg1"/>
                </a:solidFill>
              </a:defRPr>
            </a:lvl1pPr>
          </a:lstStyle>
          <a:p>
            <a:r>
              <a:rPr lang="nl-NL" smtClean="0"/>
              <a:t>Titelstijl van model bewerken</a:t>
            </a:r>
            <a:endParaRPr lang="en-US" dirty="0"/>
          </a:p>
        </p:txBody>
      </p:sp>
      <p:grpSp>
        <p:nvGrpSpPr>
          <p:cNvPr id="21"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6"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5"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7"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26" name="Afbeelding 25" descr="AN_PP_RGB_S.png"/>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13057748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t>Sustainability | Planet Possible</a:t>
            </a:r>
            <a:endParaRPr lang="nl-NL" dirty="0"/>
          </a:p>
        </p:txBody>
      </p:sp>
      <p:sp>
        <p:nvSpPr>
          <p:cNvPr id="13" name="Text Placeholder 10"/>
          <p:cNvSpPr>
            <a:spLocks noGrp="1"/>
          </p:cNvSpPr>
          <p:nvPr>
            <p:ph type="body" sz="quarter" idx="12"/>
          </p:nvPr>
        </p:nvSpPr>
        <p:spPr>
          <a:xfrm>
            <a:off x="360000" y="1602317"/>
            <a:ext cx="8424000" cy="4606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108166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Titelstijl van model bewerken</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rPr lang="nl-NL"/>
              <a:t>Sustainability | Planet Possible</a:t>
            </a:r>
            <a:endParaRPr lang="nl-NL" dirty="0"/>
          </a:p>
        </p:txBody>
      </p:sp>
      <p:sp>
        <p:nvSpPr>
          <p:cNvPr id="13" name="Text Placeholder 10"/>
          <p:cNvSpPr>
            <a:spLocks noGrp="1"/>
          </p:cNvSpPr>
          <p:nvPr>
            <p:ph type="body" sz="quarter" idx="12"/>
          </p:nvPr>
        </p:nvSpPr>
        <p:spPr>
          <a:xfrm>
            <a:off x="360000" y="1600144"/>
            <a:ext cx="8424000" cy="4608569"/>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4083301467"/>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Divider Slide">
    <p:bg bwMode="gray">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aphicFrame>
        <p:nvGraphicFramePr>
          <p:cNvPr id="26" name="Object 25"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29709" name="think-cell Slide" r:id="rId5" imgW="357" imgH="357" progId="">
                  <p:embed/>
                </p:oleObj>
              </mc:Choice>
              <mc:Fallback>
                <p:oleObj name="think-cell Slide" r:id="rId5" imgW="357" imgH="35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ectangle 28"/>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2" name="Group 21"/>
          <p:cNvGrpSpPr/>
          <p:nvPr userDrawn="1"/>
        </p:nvGrpSpPr>
        <p:grpSpPr>
          <a:xfrm>
            <a:off x="0" y="6398814"/>
            <a:ext cx="9144000" cy="459186"/>
            <a:chOff x="0" y="6398814"/>
            <a:chExt cx="9144000" cy="459186"/>
          </a:xfrm>
        </p:grpSpPr>
        <p:sp>
          <p:nvSpPr>
            <p:cNvPr id="23" name="Rectangle 22"/>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4" name="Rectangle 23"/>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63" name="Text Placeholder 10"/>
          <p:cNvSpPr>
            <a:spLocks noGrp="1"/>
          </p:cNvSpPr>
          <p:nvPr>
            <p:ph type="body" sz="quarter" idx="13"/>
          </p:nvPr>
        </p:nvSpPr>
        <p:spPr>
          <a:xfrm>
            <a:off x="357732" y="1600144"/>
            <a:ext cx="8426268"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nl-NL" smtClean="0"/>
              <a:t>Klik om de tekststijl van het model te bewerken</a:t>
            </a:r>
          </a:p>
        </p:txBody>
      </p:sp>
      <p:sp>
        <p:nvSpPr>
          <p:cNvPr id="83" name="Title 82"/>
          <p:cNvSpPr>
            <a:spLocks noGrp="1"/>
          </p:cNvSpPr>
          <p:nvPr>
            <p:ph type="title"/>
          </p:nvPr>
        </p:nvSpPr>
        <p:spPr bwMode="white"/>
        <p:txBody>
          <a:bodyPr/>
          <a:lstStyle>
            <a:lvl1pPr marL="541338" indent="-541338">
              <a:buFont typeface="+mj-lt"/>
              <a:buAutoNum type="arabicPeriod"/>
              <a:tabLst>
                <a:tab pos="541338" algn="l"/>
              </a:tabLst>
              <a:defRPr>
                <a:solidFill>
                  <a:schemeClr val="bg1"/>
                </a:solidFill>
              </a:defRPr>
            </a:lvl1pPr>
          </a:lstStyle>
          <a:p>
            <a:r>
              <a:rPr lang="nl-NL" smtClean="0"/>
              <a:t>Titelstijl van model bewerken</a:t>
            </a:r>
            <a:endParaRPr lang="en-US" dirty="0"/>
          </a:p>
        </p:txBody>
      </p:sp>
      <p:sp>
        <p:nvSpPr>
          <p:cNvPr id="84" name="Slide Number Placeholder 8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85" name="Footer Placeholder 84"/>
          <p:cNvSpPr>
            <a:spLocks noGrp="1"/>
          </p:cNvSpPr>
          <p:nvPr>
            <p:ph type="ftr" sz="quarter" idx="15"/>
          </p:nvPr>
        </p:nvSpPr>
        <p:spPr/>
        <p:txBody>
          <a:bodyPr/>
          <a:lstStyle/>
          <a:p>
            <a:r>
              <a:t>Sustainability | Planet Possible</a:t>
            </a:r>
            <a:endParaRPr dirty="0"/>
          </a:p>
        </p:txBody>
      </p:sp>
      <p:grpSp>
        <p:nvGrpSpPr>
          <p:cNvPr id="80"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81"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2"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6"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7"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8"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9"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0"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1"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2"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3"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4"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27" name="Afbeelding 26" descr="AN_PP_RGB_S.png"/>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904436658"/>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Divider Slide - Khaki">
    <p:bg>
      <p:bgPr>
        <a:solidFill>
          <a:schemeClr val="accent1"/>
        </a:solidFill>
        <a:effectLst/>
      </p:bgPr>
    </p:bg>
    <p:spTree>
      <p:nvGrpSpPr>
        <p:cNvPr id="1" name=""/>
        <p:cNvGrpSpPr/>
        <p:nvPr/>
      </p:nvGrpSpPr>
      <p:grpSpPr>
        <a:xfrm>
          <a:off x="0" y="0"/>
          <a:ext cx="0" cy="0"/>
          <a:chOff x="0" y="0"/>
          <a:chExt cx="0" cy="0"/>
        </a:xfrm>
      </p:grpSpPr>
      <p:graphicFrame>
        <p:nvGraphicFramePr>
          <p:cNvPr id="42" name="Object 41"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0733"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2"/>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2" name="Group 21"/>
          <p:cNvGrpSpPr/>
          <p:nvPr userDrawn="1"/>
        </p:nvGrpSpPr>
        <p:grpSpPr>
          <a:xfrm>
            <a:off x="0" y="6398814"/>
            <a:ext cx="9144000" cy="459186"/>
            <a:chOff x="0" y="6398814"/>
            <a:chExt cx="9144000" cy="459186"/>
          </a:xfrm>
        </p:grpSpPr>
        <p:sp>
          <p:nvSpPr>
            <p:cNvPr id="24" name="Rectangle 23"/>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0" name="Rectangle 39"/>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56" name="Text Placeholder 10"/>
          <p:cNvSpPr>
            <a:spLocks noGrp="1"/>
          </p:cNvSpPr>
          <p:nvPr>
            <p:ph type="body" sz="quarter" idx="13"/>
          </p:nvPr>
        </p:nvSpPr>
        <p:spPr>
          <a:xfrm>
            <a:off x="360000" y="1600144"/>
            <a:ext cx="8424000"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nl-NL" smtClean="0"/>
              <a:t>Klik om de tekststijl van het model te bewerken</a:t>
            </a:r>
          </a:p>
        </p:txBody>
      </p:sp>
      <p:sp>
        <p:nvSpPr>
          <p:cNvPr id="74" name="Title 73"/>
          <p:cNvSpPr>
            <a:spLocks noGrp="1"/>
          </p:cNvSpPr>
          <p:nvPr>
            <p:ph type="title"/>
          </p:nvPr>
        </p:nvSpPr>
        <p:spPr bwMode="gray"/>
        <p:txBody>
          <a:bodyPr wrap="square" lIns="0" tIns="0" rIns="0" bIns="0" rtlCol="0" anchor="b"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nl-NL" smtClean="0"/>
              <a:t>Titelstijl van model bewerken</a:t>
            </a:r>
            <a:endParaRPr lang="en-US" dirty="0"/>
          </a:p>
        </p:txBody>
      </p:sp>
      <p:sp>
        <p:nvSpPr>
          <p:cNvPr id="75" name="Slide Number Placeholder 74"/>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6" name="Footer Placeholder 75"/>
          <p:cNvSpPr>
            <a:spLocks noGrp="1"/>
          </p:cNvSpPr>
          <p:nvPr>
            <p:ph type="ftr" sz="quarter" idx="15"/>
          </p:nvPr>
        </p:nvSpPr>
        <p:spPr/>
        <p:txBody>
          <a:bodyPr/>
          <a:lstStyle/>
          <a:p>
            <a:r>
              <a:t>Sustainability | Planet Possible</a:t>
            </a:r>
            <a:endParaRPr dirty="0"/>
          </a:p>
        </p:txBody>
      </p:sp>
      <p:grpSp>
        <p:nvGrpSpPr>
          <p:cNvPr id="29"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0"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5"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26" name="Afbeelding 25" descr="AN_PP_RGB_S.png"/>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1509025799"/>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Divider Slide - Pale Khaki">
    <p:bg>
      <p:bgPr>
        <a:solidFill>
          <a:schemeClr val="accent3"/>
        </a:solidFill>
        <a:effectLst/>
      </p:bgPr>
    </p:bg>
    <p:spTree>
      <p:nvGrpSpPr>
        <p:cNvPr id="1" name=""/>
        <p:cNvGrpSpPr/>
        <p:nvPr/>
      </p:nvGrpSpPr>
      <p:grpSpPr>
        <a:xfrm>
          <a:off x="0" y="0"/>
          <a:ext cx="0" cy="0"/>
          <a:chOff x="0" y="0"/>
          <a:chExt cx="0" cy="0"/>
        </a:xfrm>
      </p:grpSpPr>
      <p:graphicFrame>
        <p:nvGraphicFramePr>
          <p:cNvPr id="46" name="Object 45"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1757"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2"/>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42" name="Group 41"/>
          <p:cNvGrpSpPr/>
          <p:nvPr userDrawn="1"/>
        </p:nvGrpSpPr>
        <p:grpSpPr>
          <a:xfrm>
            <a:off x="0" y="6398814"/>
            <a:ext cx="9144000" cy="459186"/>
            <a:chOff x="0" y="6398814"/>
            <a:chExt cx="9144000" cy="459186"/>
          </a:xfrm>
        </p:grpSpPr>
        <p:sp>
          <p:nvSpPr>
            <p:cNvPr id="43" name="Rectangle 42"/>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ectangle 43"/>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56" name="Text Placeholder 10"/>
          <p:cNvSpPr>
            <a:spLocks noGrp="1"/>
          </p:cNvSpPr>
          <p:nvPr>
            <p:ph type="body" sz="quarter" idx="13"/>
          </p:nvPr>
        </p:nvSpPr>
        <p:spPr>
          <a:xfrm>
            <a:off x="360000" y="1600144"/>
            <a:ext cx="8424000"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nl-NL" smtClean="0"/>
              <a:t>Klik om de tekststijl van het model te bewerken</a:t>
            </a:r>
          </a:p>
        </p:txBody>
      </p:sp>
      <p:sp>
        <p:nvSpPr>
          <p:cNvPr id="74" name="Slide Number Placeholder 7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5" name="Footer Placeholder 74"/>
          <p:cNvSpPr>
            <a:spLocks noGrp="1"/>
          </p:cNvSpPr>
          <p:nvPr>
            <p:ph type="ftr" sz="quarter" idx="15"/>
          </p:nvPr>
        </p:nvSpPr>
        <p:spPr/>
        <p:txBody>
          <a:bodyPr/>
          <a:lstStyle/>
          <a:p>
            <a:r>
              <a:t>Sustainability | Planet Possible</a:t>
            </a:r>
            <a:endParaRPr dirty="0"/>
          </a:p>
        </p:txBody>
      </p:sp>
      <p:sp>
        <p:nvSpPr>
          <p:cNvPr id="76" name="Title 75"/>
          <p:cNvSpPr>
            <a:spLocks noGrp="1"/>
          </p:cNvSpPr>
          <p:nvPr>
            <p:ph type="title"/>
          </p:nvPr>
        </p:nvSpPr>
        <p:spPr bwMode="gray"/>
        <p:txBody>
          <a:bodyPr wrap="square" lIns="0" tIns="0" rIns="0" bIns="0" rtlCol="0" anchor="b"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nl-NL" smtClean="0"/>
              <a:t>Titelstijl van model bewerken</a:t>
            </a:r>
            <a:endParaRPr lang="en-US" dirty="0"/>
          </a:p>
        </p:txBody>
      </p:sp>
      <p:grpSp>
        <p:nvGrpSpPr>
          <p:cNvPr id="29"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0"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5"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25" name="Afbeelding 24" descr="AN_PP_RGB_S.png"/>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3933936677"/>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ivider Slide - Lime">
    <p:bg>
      <p:bgPr>
        <a:solidFill>
          <a:schemeClr val="accent4"/>
        </a:solidFill>
        <a:effectLst/>
      </p:bgPr>
    </p:bg>
    <p:spTree>
      <p:nvGrpSpPr>
        <p:cNvPr id="1" name=""/>
        <p:cNvGrpSpPr/>
        <p:nvPr/>
      </p:nvGrpSpPr>
      <p:grpSpPr>
        <a:xfrm>
          <a:off x="0" y="0"/>
          <a:ext cx="0" cy="0"/>
          <a:chOff x="0" y="0"/>
          <a:chExt cx="0" cy="0"/>
        </a:xfrm>
      </p:grpSpPr>
      <p:graphicFrame>
        <p:nvGraphicFramePr>
          <p:cNvPr id="42" name="Object 41"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2781"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2"/>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43" name="Group 42"/>
          <p:cNvGrpSpPr/>
          <p:nvPr userDrawn="1"/>
        </p:nvGrpSpPr>
        <p:grpSpPr>
          <a:xfrm>
            <a:off x="0" y="6398814"/>
            <a:ext cx="9144000" cy="459186"/>
            <a:chOff x="0" y="6398814"/>
            <a:chExt cx="9144000" cy="459186"/>
          </a:xfrm>
        </p:grpSpPr>
        <p:sp>
          <p:nvSpPr>
            <p:cNvPr id="44" name="Rectangle 43"/>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ectangle 44"/>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56" name="Text Placeholder 10"/>
          <p:cNvSpPr>
            <a:spLocks noGrp="1"/>
          </p:cNvSpPr>
          <p:nvPr>
            <p:ph type="body" sz="quarter" idx="13"/>
          </p:nvPr>
        </p:nvSpPr>
        <p:spPr>
          <a:xfrm>
            <a:off x="360000" y="1600144"/>
            <a:ext cx="8424000"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nl-NL" smtClean="0"/>
              <a:t>Klik om de tekststijl van het model te bewerken</a:t>
            </a:r>
          </a:p>
        </p:txBody>
      </p:sp>
      <p:sp>
        <p:nvSpPr>
          <p:cNvPr id="74" name="Slide Number Placeholder 7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5" name="Footer Placeholder 74"/>
          <p:cNvSpPr>
            <a:spLocks noGrp="1"/>
          </p:cNvSpPr>
          <p:nvPr>
            <p:ph type="ftr" sz="quarter" idx="15"/>
          </p:nvPr>
        </p:nvSpPr>
        <p:spPr/>
        <p:txBody>
          <a:bodyPr/>
          <a:lstStyle/>
          <a:p>
            <a:r>
              <a:t>Sustainability | Planet Possible</a:t>
            </a:r>
            <a:endParaRPr dirty="0"/>
          </a:p>
        </p:txBody>
      </p:sp>
      <p:sp>
        <p:nvSpPr>
          <p:cNvPr id="76" name="Title 75"/>
          <p:cNvSpPr>
            <a:spLocks noGrp="1"/>
          </p:cNvSpPr>
          <p:nvPr>
            <p:ph type="title"/>
          </p:nvPr>
        </p:nvSpPr>
        <p:spPr bwMode="gray"/>
        <p:txBody>
          <a:bodyPr wrap="square" lIns="0" tIns="0" rIns="0" bIns="0" rtlCol="0" anchor="b"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nl-NL" smtClean="0"/>
              <a:t>Titelstijl van model bewerken</a:t>
            </a:r>
            <a:endParaRPr lang="en-US" dirty="0"/>
          </a:p>
        </p:txBody>
      </p:sp>
      <p:grpSp>
        <p:nvGrpSpPr>
          <p:cNvPr id="29"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0"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5"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25" name="Afbeelding 24" descr="AN_PP_RGB_S.png"/>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4143349879"/>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and Slim Image Slid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6372000" cy="4608568"/>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3" name="Picture Placeholder 12"/>
          <p:cNvSpPr>
            <a:spLocks noGrp="1"/>
          </p:cNvSpPr>
          <p:nvPr>
            <p:ph type="pic" sz="quarter" idx="13"/>
          </p:nvPr>
        </p:nvSpPr>
        <p:spPr>
          <a:xfrm>
            <a:off x="6873775" y="1436400"/>
            <a:ext cx="2270225" cy="4966014"/>
          </a:xfrm>
          <a:noFill/>
        </p:spPr>
        <p:txBody>
          <a:bodyPr/>
          <a:lstStyle>
            <a:lvl1pPr>
              <a:defRPr sz="1200" b="0"/>
            </a:lvl1pPr>
          </a:lstStyle>
          <a:p>
            <a:r>
              <a:rPr lang="nl-NL" smtClean="0"/>
              <a:t>Sleep de afbeelding naar de tijdelijke aanduiding of klik op het pictogram als u een afbeelding wilt toevoegen</a:t>
            </a:r>
            <a:endParaRPr lang="en-US" dirty="0"/>
          </a:p>
        </p:txBody>
      </p:sp>
      <p:sp>
        <p:nvSpPr>
          <p:cNvPr id="7" name="Title 6"/>
          <p:cNvSpPr>
            <a:spLocks noGrp="1"/>
          </p:cNvSpPr>
          <p:nvPr>
            <p:ph type="title"/>
          </p:nvPr>
        </p:nvSpPr>
        <p:spPr/>
        <p:txBody>
          <a:bodyPr/>
          <a:lstStyle/>
          <a:p>
            <a:r>
              <a:rPr lang="nl-NL" smtClean="0"/>
              <a:t>Titelstijl van model bewerken</a:t>
            </a:r>
            <a:endParaRPr lang="en-US" dirty="0"/>
          </a:p>
        </p:txBody>
      </p:sp>
      <p:sp>
        <p:nvSpPr>
          <p:cNvPr id="16"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92746671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lim Image and Text Slid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2412000" y="1600145"/>
            <a:ext cx="6372000" cy="4608568"/>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3" name="Picture Placeholder 12"/>
          <p:cNvSpPr>
            <a:spLocks noGrp="1"/>
          </p:cNvSpPr>
          <p:nvPr>
            <p:ph type="pic" sz="quarter" idx="13"/>
          </p:nvPr>
        </p:nvSpPr>
        <p:spPr>
          <a:xfrm>
            <a:off x="0" y="1436400"/>
            <a:ext cx="2270225" cy="4966014"/>
          </a:xfrm>
          <a:noFill/>
        </p:spPr>
        <p:txBody>
          <a:bodyPr/>
          <a:lstStyle>
            <a:lvl1pPr>
              <a:defRPr sz="1200" b="0"/>
            </a:lvl1pPr>
          </a:lstStyle>
          <a:p>
            <a:r>
              <a:rPr lang="nl-NL" smtClean="0"/>
              <a:t>Sleep de afbeelding naar de tijdelijke aanduiding of klik op het pictogram als u een afbeelding wilt toevoegen</a:t>
            </a:r>
            <a:endParaRPr lang="en-US" dirty="0"/>
          </a:p>
        </p:txBody>
      </p:sp>
      <p:sp>
        <p:nvSpPr>
          <p:cNvPr id="7" name="Title 6"/>
          <p:cNvSpPr>
            <a:spLocks noGrp="1"/>
          </p:cNvSpPr>
          <p:nvPr>
            <p:ph type="title"/>
          </p:nvPr>
        </p:nvSpPr>
        <p:spPr/>
        <p:txBody>
          <a:bodyPr/>
          <a:lstStyle/>
          <a:p>
            <a:r>
              <a:rPr lang="nl-NL" smtClean="0"/>
              <a:t>Titelstijl van model bewerken</a:t>
            </a:r>
            <a:endParaRPr lang="en-US" dirty="0"/>
          </a:p>
        </p:txBody>
      </p:sp>
      <p:sp>
        <p:nvSpPr>
          <p:cNvPr id="16"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12" name="Afbeelding 11" descr="AN_PP_RGB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1678934862"/>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4140000" cy="4608568"/>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2" name="Text Placeholder 10"/>
          <p:cNvSpPr>
            <a:spLocks noGrp="1"/>
          </p:cNvSpPr>
          <p:nvPr>
            <p:ph type="body" sz="quarter" idx="13"/>
          </p:nvPr>
        </p:nvSpPr>
        <p:spPr>
          <a:xfrm>
            <a:off x="4644000" y="1600145"/>
            <a:ext cx="4140000" cy="4608568"/>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Title 6"/>
          <p:cNvSpPr>
            <a:spLocks noGrp="1"/>
          </p:cNvSpPr>
          <p:nvPr>
            <p:ph type="title"/>
          </p:nvPr>
        </p:nvSpPr>
        <p:spPr/>
        <p:txBody>
          <a:bodyPr/>
          <a:lstStyle/>
          <a:p>
            <a:r>
              <a:rPr lang="nl-NL" smtClean="0"/>
              <a:t>Titelstijl van model bewerken</a:t>
            </a:r>
            <a:endParaRPr lang="en-US" dirty="0"/>
          </a:p>
        </p:txBody>
      </p:sp>
      <p:sp>
        <p:nvSpPr>
          <p:cNvPr id="13"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10" name="Afbeelding 9" descr="AN_PP_RGB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4236067647"/>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ntent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8424000" cy="2232284"/>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2" name="Text Placeholder 10"/>
          <p:cNvSpPr>
            <a:spLocks noGrp="1"/>
          </p:cNvSpPr>
          <p:nvPr>
            <p:ph type="body" sz="quarter" idx="13"/>
          </p:nvPr>
        </p:nvSpPr>
        <p:spPr>
          <a:xfrm>
            <a:off x="360000" y="3976429"/>
            <a:ext cx="8424000" cy="2232284"/>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Title 6"/>
          <p:cNvSpPr>
            <a:spLocks noGrp="1"/>
          </p:cNvSpPr>
          <p:nvPr>
            <p:ph type="title"/>
          </p:nvPr>
        </p:nvSpPr>
        <p:spPr/>
        <p:txBody>
          <a:bodyPr/>
          <a:lstStyle/>
          <a:p>
            <a:r>
              <a:rPr lang="nl-NL" smtClean="0"/>
              <a:t>Titelstijl van model bewerken</a:t>
            </a:r>
            <a:endParaRPr lang="en-US" dirty="0"/>
          </a:p>
        </p:txBody>
      </p:sp>
      <p:sp>
        <p:nvSpPr>
          <p:cNvPr id="13"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703805517"/>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nl-NL" smtClean="0"/>
              <a:t>Titelstijl van model bewerken</a:t>
            </a:r>
            <a:endParaRPr lang="en-US" dirty="0"/>
          </a:p>
        </p:txBody>
      </p:sp>
      <p:sp>
        <p:nvSpPr>
          <p:cNvPr id="15" name="Text Placeholder 14"/>
          <p:cNvSpPr>
            <a:spLocks noGrp="1"/>
          </p:cNvSpPr>
          <p:nvPr>
            <p:ph type="body" sz="quarter" idx="19"/>
          </p:nvPr>
        </p:nvSpPr>
        <p:spPr>
          <a:xfrm>
            <a:off x="360000" y="1600713"/>
            <a:ext cx="2718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6" name="Text Placeholder 14"/>
          <p:cNvSpPr>
            <a:spLocks noGrp="1"/>
          </p:cNvSpPr>
          <p:nvPr>
            <p:ph type="body" sz="quarter" idx="20"/>
          </p:nvPr>
        </p:nvSpPr>
        <p:spPr>
          <a:xfrm>
            <a:off x="3217916" y="1600713"/>
            <a:ext cx="2718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7" name="Text Placeholder 14"/>
          <p:cNvSpPr>
            <a:spLocks noGrp="1"/>
          </p:cNvSpPr>
          <p:nvPr>
            <p:ph type="body" sz="quarter" idx="21"/>
          </p:nvPr>
        </p:nvSpPr>
        <p:spPr>
          <a:xfrm>
            <a:off x="6076750" y="1600713"/>
            <a:ext cx="2718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11" name="Afbeelding 10" descr="AN_PP_RGB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197504087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10" name="Picture 9" descr="AN_PowerPointTemplates_2012_16x9_0629-09.jp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gray">
          <a:xfrm>
            <a:off x="0" y="0"/>
            <a:ext cx="9144000" cy="1447800"/>
          </a:xfrm>
          <a:prstGeom prst="rect">
            <a:avLst/>
          </a:prstGeom>
        </p:spPr>
      </p:pic>
      <p:sp>
        <p:nvSpPr>
          <p:cNvPr id="63" name="Text Placeholder 10"/>
          <p:cNvSpPr>
            <a:spLocks noGrp="1"/>
          </p:cNvSpPr>
          <p:nvPr>
            <p:ph type="body" sz="quarter" idx="13"/>
          </p:nvPr>
        </p:nvSpPr>
        <p:spPr>
          <a:xfrm>
            <a:off x="357732" y="1600144"/>
            <a:ext cx="8426268" cy="4608569"/>
          </a:xfrm>
        </p:spPr>
        <p:txBody>
          <a:bodyPr/>
          <a:lstStyle>
            <a:lvl1pPr marL="180000" indent="-180000">
              <a:spcBef>
                <a:spcPts val="0"/>
              </a:spcBef>
              <a:spcAft>
                <a:spcPts val="1800"/>
              </a:spcAft>
              <a:buClrTx/>
              <a:buFont typeface="Arial" pitchFamily="34" charset="0"/>
              <a:buChar char="•"/>
              <a:defRPr b="0">
                <a:solidFill>
                  <a:schemeClr val="accent6"/>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grpSp>
        <p:nvGrpSpPr>
          <p:cNvPr id="70" name="Group 69"/>
          <p:cNvGrpSpPr/>
          <p:nvPr userDrawn="1"/>
        </p:nvGrpSpPr>
        <p:grpSpPr bwMode="gray">
          <a:xfrm>
            <a:off x="-2338348" y="0"/>
            <a:ext cx="2059035" cy="4063864"/>
            <a:chOff x="-3298560" y="0"/>
            <a:chExt cx="2059035" cy="4063864"/>
          </a:xfrm>
        </p:grpSpPr>
        <p:sp>
          <p:nvSpPr>
            <p:cNvPr id="71" name="TextBox 70"/>
            <p:cNvSpPr txBox="1"/>
            <p:nvPr userDrawn="1"/>
          </p:nvSpPr>
          <p:spPr bwMode="gray">
            <a:xfrm>
              <a:off x="-1960876" y="11956"/>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121" name="Rectangle 120"/>
            <p:cNvSpPr/>
            <p:nvPr userDrawn="1"/>
          </p:nvSpPr>
          <p:spPr bwMode="gray">
            <a:xfrm>
              <a:off x="-2217425" y="0"/>
              <a:ext cx="1778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2" name="Rectangle 121"/>
            <p:cNvSpPr/>
            <p:nvPr userDrawn="1"/>
          </p:nvSpPr>
          <p:spPr bwMode="gray">
            <a:xfrm>
              <a:off x="-2217425" y="228592"/>
              <a:ext cx="177800" cy="17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3" name="Rectangle 122"/>
            <p:cNvSpPr/>
            <p:nvPr userDrawn="1"/>
          </p:nvSpPr>
          <p:spPr bwMode="gray">
            <a:xfrm>
              <a:off x="-2217425" y="457184"/>
              <a:ext cx="177800" cy="177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4" name="Rectangle 123"/>
            <p:cNvSpPr/>
            <p:nvPr userDrawn="1"/>
          </p:nvSpPr>
          <p:spPr bwMode="gray">
            <a:xfrm>
              <a:off x="-2217425" y="1142960"/>
              <a:ext cx="177800" cy="17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5" name="Rectangle 124"/>
            <p:cNvSpPr/>
            <p:nvPr userDrawn="1"/>
          </p:nvSpPr>
          <p:spPr bwMode="gray">
            <a:xfrm>
              <a:off x="-2217425" y="1371552"/>
              <a:ext cx="177800" cy="17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6" name="Rectangle 125"/>
            <p:cNvSpPr/>
            <p:nvPr userDrawn="1"/>
          </p:nvSpPr>
          <p:spPr bwMode="gray">
            <a:xfrm>
              <a:off x="-2217425" y="1600144"/>
              <a:ext cx="177800" cy="177800"/>
            </a:xfrm>
            <a:prstGeom prst="rect">
              <a:avLst/>
            </a:prstGeom>
            <a:solidFill>
              <a:srgbClr val="009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7" name="Rectangle 126"/>
            <p:cNvSpPr/>
            <p:nvPr userDrawn="1"/>
          </p:nvSpPr>
          <p:spPr bwMode="gray">
            <a:xfrm>
              <a:off x="-2217425" y="1828736"/>
              <a:ext cx="177800" cy="177800"/>
            </a:xfrm>
            <a:prstGeom prst="rect">
              <a:avLst/>
            </a:prstGeom>
            <a:solidFill>
              <a:srgbClr val="55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8" name="Rectangle 127"/>
            <p:cNvSpPr/>
            <p:nvPr userDrawn="1"/>
          </p:nvSpPr>
          <p:spPr bwMode="gray">
            <a:xfrm>
              <a:off x="-2217425" y="2057328"/>
              <a:ext cx="177800" cy="177800"/>
            </a:xfrm>
            <a:prstGeom prst="rect">
              <a:avLst/>
            </a:prstGeom>
            <a:solidFill>
              <a:srgbClr val="446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9" name="Rectangle 128"/>
            <p:cNvSpPr/>
            <p:nvPr userDrawn="1"/>
          </p:nvSpPr>
          <p:spPr bwMode="gray">
            <a:xfrm>
              <a:off x="-2217425" y="2285920"/>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0" name="TextBox 129"/>
            <p:cNvSpPr txBox="1"/>
            <p:nvPr userDrawn="1"/>
          </p:nvSpPr>
          <p:spPr bwMode="gray">
            <a:xfrm>
              <a:off x="-1960876" y="2297876"/>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131" name="TextBox 130"/>
            <p:cNvSpPr txBox="1"/>
            <p:nvPr userDrawn="1"/>
          </p:nvSpPr>
          <p:spPr bwMode="gray">
            <a:xfrm>
              <a:off x="-1960876" y="2069284"/>
              <a:ext cx="721351" cy="153888"/>
            </a:xfrm>
            <a:prstGeom prst="rect">
              <a:avLst/>
            </a:prstGeom>
            <a:noFill/>
          </p:spPr>
          <p:txBody>
            <a:bodyPr wrap="none" lIns="0" tIns="0" rIns="0" bIns="0" rtlCol="0">
              <a:spAutoFit/>
            </a:bodyPr>
            <a:lstStyle/>
            <a:p>
              <a:r>
                <a:rPr lang="en-US" sz="1000" smtClean="0">
                  <a:solidFill>
                    <a:srgbClr val="000000"/>
                  </a:solidFill>
                </a:rPr>
                <a:t>068-105-125</a:t>
              </a:r>
            </a:p>
          </p:txBody>
        </p:sp>
        <p:sp>
          <p:nvSpPr>
            <p:cNvPr id="132" name="TextBox 131"/>
            <p:cNvSpPr txBox="1"/>
            <p:nvPr userDrawn="1"/>
          </p:nvSpPr>
          <p:spPr bwMode="gray">
            <a:xfrm>
              <a:off x="-1960876" y="1840692"/>
              <a:ext cx="721351" cy="153888"/>
            </a:xfrm>
            <a:prstGeom prst="rect">
              <a:avLst/>
            </a:prstGeom>
            <a:noFill/>
          </p:spPr>
          <p:txBody>
            <a:bodyPr wrap="none" lIns="0" tIns="0" rIns="0" bIns="0" rtlCol="0">
              <a:spAutoFit/>
            </a:bodyPr>
            <a:lstStyle/>
            <a:p>
              <a:r>
                <a:rPr lang="en-US" sz="1000" smtClean="0">
                  <a:solidFill>
                    <a:srgbClr val="000000"/>
                  </a:solidFill>
                </a:rPr>
                <a:t>085-190-207</a:t>
              </a:r>
            </a:p>
          </p:txBody>
        </p:sp>
        <p:sp>
          <p:nvSpPr>
            <p:cNvPr id="133" name="TextBox 132"/>
            <p:cNvSpPr txBox="1"/>
            <p:nvPr userDrawn="1"/>
          </p:nvSpPr>
          <p:spPr bwMode="gray">
            <a:xfrm>
              <a:off x="-1960876" y="1612100"/>
              <a:ext cx="721351" cy="153888"/>
            </a:xfrm>
            <a:prstGeom prst="rect">
              <a:avLst/>
            </a:prstGeom>
            <a:noFill/>
          </p:spPr>
          <p:txBody>
            <a:bodyPr wrap="none" lIns="0" tIns="0" rIns="0" bIns="0" rtlCol="0">
              <a:spAutoFit/>
            </a:bodyPr>
            <a:lstStyle/>
            <a:p>
              <a:r>
                <a:rPr lang="en-US" sz="1000" smtClean="0">
                  <a:solidFill>
                    <a:srgbClr val="000000"/>
                  </a:solidFill>
                </a:rPr>
                <a:t>000-146-187</a:t>
              </a:r>
            </a:p>
          </p:txBody>
        </p:sp>
        <p:sp>
          <p:nvSpPr>
            <p:cNvPr id="134" name="TextBox 133"/>
            <p:cNvSpPr txBox="1"/>
            <p:nvPr userDrawn="1"/>
          </p:nvSpPr>
          <p:spPr bwMode="gray">
            <a:xfrm>
              <a:off x="-1960876" y="1383508"/>
              <a:ext cx="721351" cy="153888"/>
            </a:xfrm>
            <a:prstGeom prst="rect">
              <a:avLst/>
            </a:prstGeom>
            <a:noFill/>
          </p:spPr>
          <p:txBody>
            <a:bodyPr wrap="none" lIns="0" tIns="0" rIns="0" bIns="0" rtlCol="0">
              <a:spAutoFit/>
            </a:bodyPr>
            <a:lstStyle/>
            <a:p>
              <a:r>
                <a:rPr lang="en-US" sz="1000" dirty="0" smtClean="0">
                  <a:solidFill>
                    <a:srgbClr val="000000"/>
                  </a:solidFill>
                </a:rPr>
                <a:t>000-139-197</a:t>
              </a:r>
            </a:p>
          </p:txBody>
        </p:sp>
        <p:sp>
          <p:nvSpPr>
            <p:cNvPr id="135" name="TextBox 134"/>
            <p:cNvSpPr txBox="1"/>
            <p:nvPr userDrawn="1"/>
          </p:nvSpPr>
          <p:spPr bwMode="gray">
            <a:xfrm>
              <a:off x="-1960876" y="1154916"/>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136" name="TextBox 135"/>
            <p:cNvSpPr txBox="1"/>
            <p:nvPr userDrawn="1"/>
          </p:nvSpPr>
          <p:spPr bwMode="gray">
            <a:xfrm>
              <a:off x="-1960876" y="469140"/>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137" name="TextBox 136"/>
            <p:cNvSpPr txBox="1"/>
            <p:nvPr userDrawn="1"/>
          </p:nvSpPr>
          <p:spPr bwMode="gray">
            <a:xfrm>
              <a:off x="-1960876" y="240548"/>
              <a:ext cx="721351" cy="153888"/>
            </a:xfrm>
            <a:prstGeom prst="rect">
              <a:avLst/>
            </a:prstGeom>
            <a:noFill/>
          </p:spPr>
          <p:txBody>
            <a:bodyPr wrap="none" lIns="0" tIns="0" rIns="0" bIns="0" rtlCol="0">
              <a:spAutoFit/>
            </a:bodyPr>
            <a:lstStyle/>
            <a:p>
              <a:r>
                <a:rPr lang="en-US" sz="1000" smtClean="0">
                  <a:solidFill>
                    <a:srgbClr val="000000"/>
                  </a:solidFill>
                </a:rPr>
                <a:t>000-000-000</a:t>
              </a:r>
            </a:p>
          </p:txBody>
        </p:sp>
        <p:sp>
          <p:nvSpPr>
            <p:cNvPr id="138" name="Rectangle 137"/>
            <p:cNvSpPr/>
            <p:nvPr userDrawn="1"/>
          </p:nvSpPr>
          <p:spPr bwMode="gray">
            <a:xfrm>
              <a:off x="-2217425" y="685776"/>
              <a:ext cx="177800" cy="177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9" name="TextBox 138"/>
            <p:cNvSpPr txBox="1"/>
            <p:nvPr userDrawn="1"/>
          </p:nvSpPr>
          <p:spPr bwMode="gray">
            <a:xfrm>
              <a:off x="-1960876" y="697732"/>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140" name="Rectangle 139"/>
            <p:cNvSpPr/>
            <p:nvPr userDrawn="1"/>
          </p:nvSpPr>
          <p:spPr bwMode="gray">
            <a:xfrm>
              <a:off x="-2217425" y="2743104"/>
              <a:ext cx="177800" cy="177800"/>
            </a:xfrm>
            <a:prstGeom prst="rect">
              <a:avLst/>
            </a:prstGeom>
            <a:solidFill>
              <a:srgbClr val="008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1" name="TextBox 140"/>
            <p:cNvSpPr txBox="1"/>
            <p:nvPr userDrawn="1"/>
          </p:nvSpPr>
          <p:spPr bwMode="gray">
            <a:xfrm>
              <a:off x="-1960876" y="2755060"/>
              <a:ext cx="721351" cy="153888"/>
            </a:xfrm>
            <a:prstGeom prst="rect">
              <a:avLst/>
            </a:prstGeom>
            <a:noFill/>
          </p:spPr>
          <p:txBody>
            <a:bodyPr wrap="none" lIns="0" tIns="0" rIns="0" bIns="0" rtlCol="0">
              <a:spAutoFit/>
            </a:bodyPr>
            <a:lstStyle/>
            <a:p>
              <a:r>
                <a:rPr lang="en-US" sz="1000" smtClean="0">
                  <a:solidFill>
                    <a:srgbClr val="000000"/>
                  </a:solidFill>
                </a:rPr>
                <a:t>000-139-197</a:t>
              </a:r>
            </a:p>
          </p:txBody>
        </p:sp>
        <p:sp>
          <p:nvSpPr>
            <p:cNvPr id="142" name="Rectangle 141"/>
            <p:cNvSpPr/>
            <p:nvPr userDrawn="1"/>
          </p:nvSpPr>
          <p:spPr bwMode="gray">
            <a:xfrm>
              <a:off x="-2217425" y="2971696"/>
              <a:ext cx="177800" cy="177800"/>
            </a:xfrm>
            <a:prstGeom prst="rect">
              <a:avLst/>
            </a:prstGeom>
            <a:solidFill>
              <a:srgbClr val="0051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3" name="TextBox 142"/>
            <p:cNvSpPr txBox="1"/>
            <p:nvPr userDrawn="1"/>
          </p:nvSpPr>
          <p:spPr bwMode="gray">
            <a:xfrm>
              <a:off x="-1960876" y="2983652"/>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144" name="Rectangle 143"/>
            <p:cNvSpPr/>
            <p:nvPr userDrawn="1"/>
          </p:nvSpPr>
          <p:spPr bwMode="gray">
            <a:xfrm>
              <a:off x="-2217425" y="3200288"/>
              <a:ext cx="177800" cy="177800"/>
            </a:xfrm>
            <a:prstGeom prst="rect">
              <a:avLst/>
            </a:prstGeom>
            <a:solidFill>
              <a:srgbClr val="868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5" name="TextBox 144"/>
            <p:cNvSpPr txBox="1"/>
            <p:nvPr userDrawn="1"/>
          </p:nvSpPr>
          <p:spPr bwMode="gray">
            <a:xfrm>
              <a:off x="-1960876" y="3212244"/>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146" name="Rectangle 145"/>
            <p:cNvSpPr/>
            <p:nvPr userDrawn="1"/>
          </p:nvSpPr>
          <p:spPr bwMode="gray">
            <a:xfrm>
              <a:off x="-2217425" y="3428880"/>
              <a:ext cx="177800" cy="177800"/>
            </a:xfrm>
            <a:prstGeom prst="rect">
              <a:avLst/>
            </a:prstGeom>
            <a:solidFill>
              <a:srgbClr val="B7B9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7" name="TextBox 146"/>
            <p:cNvSpPr txBox="1"/>
            <p:nvPr userDrawn="1"/>
          </p:nvSpPr>
          <p:spPr bwMode="gray">
            <a:xfrm>
              <a:off x="-1960876" y="3440836"/>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148" name="Rectangle 147"/>
            <p:cNvSpPr/>
            <p:nvPr userDrawn="1"/>
          </p:nvSpPr>
          <p:spPr bwMode="gray">
            <a:xfrm>
              <a:off x="-2217425" y="3657472"/>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9" name="TextBox 148"/>
            <p:cNvSpPr txBox="1"/>
            <p:nvPr userDrawn="1"/>
          </p:nvSpPr>
          <p:spPr bwMode="gray">
            <a:xfrm>
              <a:off x="-1960876" y="3669428"/>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150" name="Rectangle 149"/>
            <p:cNvSpPr/>
            <p:nvPr userDrawn="1"/>
          </p:nvSpPr>
          <p:spPr bwMode="gray">
            <a:xfrm>
              <a:off x="-2217425" y="3886064"/>
              <a:ext cx="177800" cy="1778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51" name="TextBox 150"/>
            <p:cNvSpPr txBox="1"/>
            <p:nvPr userDrawn="1"/>
          </p:nvSpPr>
          <p:spPr bwMode="gray">
            <a:xfrm>
              <a:off x="-1960876" y="3898020"/>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152" name="TextBox 151"/>
            <p:cNvSpPr txBox="1"/>
            <p:nvPr userDrawn="1"/>
          </p:nvSpPr>
          <p:spPr bwMode="gray">
            <a:xfrm>
              <a:off x="-3298560" y="11956"/>
              <a:ext cx="631583" cy="153888"/>
            </a:xfrm>
            <a:prstGeom prst="rect">
              <a:avLst/>
            </a:prstGeom>
            <a:noFill/>
          </p:spPr>
          <p:txBody>
            <a:bodyPr wrap="none" lIns="0" tIns="0" rIns="0" bIns="0" rtlCol="0">
              <a:spAutoFit/>
            </a:bodyPr>
            <a:lstStyle/>
            <a:p>
              <a:r>
                <a:rPr lang="en-US" sz="1000" smtClean="0">
                  <a:solidFill>
                    <a:srgbClr val="000000"/>
                  </a:solidFill>
                </a:rPr>
                <a:t>Text Bk D1</a:t>
              </a:r>
            </a:p>
          </p:txBody>
        </p:sp>
        <p:sp>
          <p:nvSpPr>
            <p:cNvPr id="153" name="TextBox 152"/>
            <p:cNvSpPr txBox="1"/>
            <p:nvPr userDrawn="1"/>
          </p:nvSpPr>
          <p:spPr bwMode="gray">
            <a:xfrm>
              <a:off x="-3298560" y="2297876"/>
              <a:ext cx="411972" cy="153888"/>
            </a:xfrm>
            <a:prstGeom prst="rect">
              <a:avLst/>
            </a:prstGeom>
            <a:noFill/>
          </p:spPr>
          <p:txBody>
            <a:bodyPr wrap="none" lIns="0" tIns="0" rIns="0" bIns="0" rtlCol="0">
              <a:spAutoFit/>
            </a:bodyPr>
            <a:lstStyle/>
            <a:p>
              <a:r>
                <a:rPr lang="en-US" sz="1000" dirty="0" smtClean="0">
                  <a:solidFill>
                    <a:srgbClr val="000000"/>
                  </a:solidFill>
                </a:rPr>
                <a:t>Color 6</a:t>
              </a:r>
            </a:p>
          </p:txBody>
        </p:sp>
        <p:sp>
          <p:nvSpPr>
            <p:cNvPr id="154" name="TextBox 153"/>
            <p:cNvSpPr txBox="1"/>
            <p:nvPr userDrawn="1"/>
          </p:nvSpPr>
          <p:spPr bwMode="gray">
            <a:xfrm>
              <a:off x="-3298560" y="2069284"/>
              <a:ext cx="411972" cy="153888"/>
            </a:xfrm>
            <a:prstGeom prst="rect">
              <a:avLst/>
            </a:prstGeom>
            <a:noFill/>
          </p:spPr>
          <p:txBody>
            <a:bodyPr wrap="none" lIns="0" tIns="0" rIns="0" bIns="0" rtlCol="0">
              <a:spAutoFit/>
            </a:bodyPr>
            <a:lstStyle/>
            <a:p>
              <a:r>
                <a:rPr lang="en-US" sz="1000" dirty="0" smtClean="0">
                  <a:solidFill>
                    <a:srgbClr val="000000"/>
                  </a:solidFill>
                </a:rPr>
                <a:t>Color 5</a:t>
              </a:r>
            </a:p>
          </p:txBody>
        </p:sp>
        <p:sp>
          <p:nvSpPr>
            <p:cNvPr id="155" name="TextBox 154"/>
            <p:cNvSpPr txBox="1"/>
            <p:nvPr userDrawn="1"/>
          </p:nvSpPr>
          <p:spPr bwMode="gray">
            <a:xfrm>
              <a:off x="-3298560" y="1840692"/>
              <a:ext cx="411972" cy="153888"/>
            </a:xfrm>
            <a:prstGeom prst="rect">
              <a:avLst/>
            </a:prstGeom>
            <a:noFill/>
          </p:spPr>
          <p:txBody>
            <a:bodyPr wrap="none" lIns="0" tIns="0" rIns="0" bIns="0" rtlCol="0">
              <a:spAutoFit/>
            </a:bodyPr>
            <a:lstStyle/>
            <a:p>
              <a:r>
                <a:rPr lang="en-US" sz="1000" dirty="0" smtClean="0">
                  <a:solidFill>
                    <a:srgbClr val="000000"/>
                  </a:solidFill>
                </a:rPr>
                <a:t>Color 4</a:t>
              </a:r>
            </a:p>
          </p:txBody>
        </p:sp>
        <p:sp>
          <p:nvSpPr>
            <p:cNvPr id="156" name="TextBox 155"/>
            <p:cNvSpPr txBox="1"/>
            <p:nvPr userDrawn="1"/>
          </p:nvSpPr>
          <p:spPr bwMode="gray">
            <a:xfrm>
              <a:off x="-3298560" y="1612100"/>
              <a:ext cx="411972" cy="153888"/>
            </a:xfrm>
            <a:prstGeom prst="rect">
              <a:avLst/>
            </a:prstGeom>
            <a:noFill/>
          </p:spPr>
          <p:txBody>
            <a:bodyPr wrap="none" lIns="0" tIns="0" rIns="0" bIns="0" rtlCol="0">
              <a:spAutoFit/>
            </a:bodyPr>
            <a:lstStyle/>
            <a:p>
              <a:r>
                <a:rPr lang="en-US" sz="1000" dirty="0" smtClean="0">
                  <a:solidFill>
                    <a:srgbClr val="000000"/>
                  </a:solidFill>
                </a:rPr>
                <a:t>Color 3</a:t>
              </a:r>
            </a:p>
          </p:txBody>
        </p:sp>
        <p:sp>
          <p:nvSpPr>
            <p:cNvPr id="157" name="TextBox 156"/>
            <p:cNvSpPr txBox="1"/>
            <p:nvPr userDrawn="1"/>
          </p:nvSpPr>
          <p:spPr bwMode="gray">
            <a:xfrm>
              <a:off x="-3298560" y="1383508"/>
              <a:ext cx="411972" cy="153888"/>
            </a:xfrm>
            <a:prstGeom prst="rect">
              <a:avLst/>
            </a:prstGeom>
            <a:noFill/>
          </p:spPr>
          <p:txBody>
            <a:bodyPr wrap="none" lIns="0" tIns="0" rIns="0" bIns="0" rtlCol="0">
              <a:spAutoFit/>
            </a:bodyPr>
            <a:lstStyle/>
            <a:p>
              <a:r>
                <a:rPr lang="en-US" sz="1000" dirty="0" smtClean="0">
                  <a:solidFill>
                    <a:srgbClr val="000000"/>
                  </a:solidFill>
                </a:rPr>
                <a:t>Color 2</a:t>
              </a:r>
            </a:p>
          </p:txBody>
        </p:sp>
        <p:sp>
          <p:nvSpPr>
            <p:cNvPr id="158" name="TextBox 157"/>
            <p:cNvSpPr txBox="1"/>
            <p:nvPr userDrawn="1"/>
          </p:nvSpPr>
          <p:spPr bwMode="gray">
            <a:xfrm>
              <a:off x="-3298560" y="1154916"/>
              <a:ext cx="411972" cy="153888"/>
            </a:xfrm>
            <a:prstGeom prst="rect">
              <a:avLst/>
            </a:prstGeom>
            <a:noFill/>
          </p:spPr>
          <p:txBody>
            <a:bodyPr wrap="none" lIns="0" tIns="0" rIns="0" bIns="0" rtlCol="0">
              <a:spAutoFit/>
            </a:bodyPr>
            <a:lstStyle/>
            <a:p>
              <a:r>
                <a:rPr lang="en-US" sz="1000" dirty="0" smtClean="0">
                  <a:solidFill>
                    <a:srgbClr val="000000"/>
                  </a:solidFill>
                </a:rPr>
                <a:t>Color 1</a:t>
              </a:r>
            </a:p>
          </p:txBody>
        </p:sp>
        <p:sp>
          <p:nvSpPr>
            <p:cNvPr id="159" name="TextBox 158"/>
            <p:cNvSpPr txBox="1"/>
            <p:nvPr userDrawn="1"/>
          </p:nvSpPr>
          <p:spPr bwMode="gray">
            <a:xfrm>
              <a:off x="-3298560" y="469140"/>
              <a:ext cx="631583" cy="153888"/>
            </a:xfrm>
            <a:prstGeom prst="rect">
              <a:avLst/>
            </a:prstGeom>
            <a:noFill/>
          </p:spPr>
          <p:txBody>
            <a:bodyPr wrap="none" lIns="0" tIns="0" rIns="0" bIns="0" rtlCol="0">
              <a:spAutoFit/>
            </a:bodyPr>
            <a:lstStyle/>
            <a:p>
              <a:r>
                <a:rPr lang="en-US" sz="1000" smtClean="0">
                  <a:solidFill>
                    <a:srgbClr val="000000"/>
                  </a:solidFill>
                </a:rPr>
                <a:t>Text Bk D2</a:t>
              </a:r>
            </a:p>
          </p:txBody>
        </p:sp>
        <p:sp>
          <p:nvSpPr>
            <p:cNvPr id="160" name="TextBox 159"/>
            <p:cNvSpPr txBox="1"/>
            <p:nvPr userDrawn="1"/>
          </p:nvSpPr>
          <p:spPr bwMode="gray">
            <a:xfrm>
              <a:off x="-3298560" y="240548"/>
              <a:ext cx="609141" cy="153888"/>
            </a:xfrm>
            <a:prstGeom prst="rect">
              <a:avLst/>
            </a:prstGeom>
            <a:noFill/>
          </p:spPr>
          <p:txBody>
            <a:bodyPr wrap="none" lIns="0" tIns="0" rIns="0" bIns="0" rtlCol="0">
              <a:spAutoFit/>
            </a:bodyPr>
            <a:lstStyle/>
            <a:p>
              <a:r>
                <a:rPr lang="en-US" sz="1000" smtClean="0">
                  <a:solidFill>
                    <a:srgbClr val="000000"/>
                  </a:solidFill>
                </a:rPr>
                <a:t>Text Bk L1</a:t>
              </a:r>
            </a:p>
          </p:txBody>
        </p:sp>
        <p:sp>
          <p:nvSpPr>
            <p:cNvPr id="161" name="TextBox 160"/>
            <p:cNvSpPr txBox="1"/>
            <p:nvPr userDrawn="1"/>
          </p:nvSpPr>
          <p:spPr bwMode="gray">
            <a:xfrm>
              <a:off x="-3298560" y="697732"/>
              <a:ext cx="609141" cy="153888"/>
            </a:xfrm>
            <a:prstGeom prst="rect">
              <a:avLst/>
            </a:prstGeom>
            <a:noFill/>
          </p:spPr>
          <p:txBody>
            <a:bodyPr wrap="none" lIns="0" tIns="0" rIns="0" bIns="0" rtlCol="0">
              <a:spAutoFit/>
            </a:bodyPr>
            <a:lstStyle/>
            <a:p>
              <a:r>
                <a:rPr lang="en-US" sz="1000" smtClean="0">
                  <a:solidFill>
                    <a:srgbClr val="000000"/>
                  </a:solidFill>
                </a:rPr>
                <a:t>Text Bk L2</a:t>
              </a:r>
            </a:p>
          </p:txBody>
        </p:sp>
        <p:sp>
          <p:nvSpPr>
            <p:cNvPr id="162" name="TextBox 161"/>
            <p:cNvSpPr txBox="1"/>
            <p:nvPr userDrawn="1"/>
          </p:nvSpPr>
          <p:spPr bwMode="gray">
            <a:xfrm>
              <a:off x="-3298560" y="2755060"/>
              <a:ext cx="341440" cy="153888"/>
            </a:xfrm>
            <a:prstGeom prst="rect">
              <a:avLst/>
            </a:prstGeom>
            <a:noFill/>
          </p:spPr>
          <p:txBody>
            <a:bodyPr wrap="none" lIns="0" tIns="0" rIns="0" bIns="0" rtlCol="0">
              <a:spAutoFit/>
            </a:bodyPr>
            <a:lstStyle/>
            <a:p>
              <a:r>
                <a:rPr lang="en-US" sz="1000" smtClean="0">
                  <a:solidFill>
                    <a:srgbClr val="000000"/>
                  </a:solidFill>
                </a:rPr>
                <a:t>Hyper</a:t>
              </a:r>
            </a:p>
          </p:txBody>
        </p:sp>
        <p:sp>
          <p:nvSpPr>
            <p:cNvPr id="163" name="TextBox 162"/>
            <p:cNvSpPr txBox="1"/>
            <p:nvPr userDrawn="1"/>
          </p:nvSpPr>
          <p:spPr bwMode="gray">
            <a:xfrm>
              <a:off x="-3298560" y="2983652"/>
              <a:ext cx="490519" cy="153888"/>
            </a:xfrm>
            <a:prstGeom prst="rect">
              <a:avLst/>
            </a:prstGeom>
            <a:noFill/>
          </p:spPr>
          <p:txBody>
            <a:bodyPr wrap="none" lIns="0" tIns="0" rIns="0" bIns="0" rtlCol="0">
              <a:spAutoFit/>
            </a:bodyPr>
            <a:lstStyle/>
            <a:p>
              <a:r>
                <a:rPr lang="en-US" sz="1000" smtClean="0">
                  <a:solidFill>
                    <a:srgbClr val="000000"/>
                  </a:solidFill>
                </a:rPr>
                <a:t>F. Hyper</a:t>
              </a:r>
            </a:p>
          </p:txBody>
        </p:sp>
        <p:sp>
          <p:nvSpPr>
            <p:cNvPr id="164" name="TextBox 163"/>
            <p:cNvSpPr txBox="1"/>
            <p:nvPr userDrawn="1"/>
          </p:nvSpPr>
          <p:spPr bwMode="gray">
            <a:xfrm>
              <a:off x="-3298560" y="3212244"/>
              <a:ext cx="447238" cy="153888"/>
            </a:xfrm>
            <a:prstGeom prst="rect">
              <a:avLst/>
            </a:prstGeom>
            <a:noFill/>
          </p:spPr>
          <p:txBody>
            <a:bodyPr wrap="none" lIns="0" tIns="0" rIns="0" bIns="0" rtlCol="0">
              <a:spAutoFit/>
            </a:bodyPr>
            <a:lstStyle/>
            <a:p>
              <a:r>
                <a:rPr lang="en-US" sz="1000" smtClean="0">
                  <a:solidFill>
                    <a:srgbClr val="000000"/>
                  </a:solidFill>
                </a:rPr>
                <a:t>Text D2</a:t>
              </a:r>
            </a:p>
          </p:txBody>
        </p:sp>
        <p:sp>
          <p:nvSpPr>
            <p:cNvPr id="165" name="TextBox 164"/>
            <p:cNvSpPr txBox="1"/>
            <p:nvPr userDrawn="1"/>
          </p:nvSpPr>
          <p:spPr bwMode="gray">
            <a:xfrm>
              <a:off x="-3298560" y="3440836"/>
              <a:ext cx="424796" cy="153888"/>
            </a:xfrm>
            <a:prstGeom prst="rect">
              <a:avLst/>
            </a:prstGeom>
            <a:noFill/>
          </p:spPr>
          <p:txBody>
            <a:bodyPr wrap="none" lIns="0" tIns="0" rIns="0" bIns="0" rtlCol="0">
              <a:spAutoFit/>
            </a:bodyPr>
            <a:lstStyle/>
            <a:p>
              <a:r>
                <a:rPr lang="en-US" sz="1000" smtClean="0">
                  <a:solidFill>
                    <a:srgbClr val="000000"/>
                  </a:solidFill>
                </a:rPr>
                <a:t>Text L2</a:t>
              </a:r>
            </a:p>
          </p:txBody>
        </p:sp>
        <p:sp>
          <p:nvSpPr>
            <p:cNvPr id="166" name="TextBox 165"/>
            <p:cNvSpPr txBox="1"/>
            <p:nvPr userDrawn="1"/>
          </p:nvSpPr>
          <p:spPr bwMode="gray">
            <a:xfrm>
              <a:off x="-3298560" y="3669428"/>
              <a:ext cx="750205" cy="153888"/>
            </a:xfrm>
            <a:prstGeom prst="rect">
              <a:avLst/>
            </a:prstGeom>
            <a:noFill/>
          </p:spPr>
          <p:txBody>
            <a:bodyPr wrap="none" lIns="0" tIns="0" rIns="0" bIns="0" rtlCol="0">
              <a:spAutoFit/>
            </a:bodyPr>
            <a:lstStyle/>
            <a:p>
              <a:r>
                <a:rPr lang="en-US" sz="1000" smtClean="0">
                  <a:solidFill>
                    <a:srgbClr val="000000"/>
                  </a:solidFill>
                </a:rPr>
                <a:t>Agenda main</a:t>
              </a:r>
            </a:p>
          </p:txBody>
        </p:sp>
        <p:sp>
          <p:nvSpPr>
            <p:cNvPr id="167" name="TextBox 166"/>
            <p:cNvSpPr txBox="1"/>
            <p:nvPr userDrawn="1"/>
          </p:nvSpPr>
          <p:spPr bwMode="gray">
            <a:xfrm>
              <a:off x="-3298560" y="3898020"/>
              <a:ext cx="997068" cy="153888"/>
            </a:xfrm>
            <a:prstGeom prst="rect">
              <a:avLst/>
            </a:prstGeom>
            <a:noFill/>
          </p:spPr>
          <p:txBody>
            <a:bodyPr wrap="none" lIns="0" tIns="0" rIns="0" bIns="0" rtlCol="0">
              <a:spAutoFit/>
            </a:bodyPr>
            <a:lstStyle/>
            <a:p>
              <a:r>
                <a:rPr lang="en-US" sz="1000" smtClean="0">
                  <a:solidFill>
                    <a:srgbClr val="000000"/>
                  </a:solidFill>
                </a:rPr>
                <a:t>Agenda main 2nd</a:t>
              </a:r>
            </a:p>
          </p:txBody>
        </p:sp>
      </p:grpSp>
      <p:sp>
        <p:nvSpPr>
          <p:cNvPr id="83" name="Title 82"/>
          <p:cNvSpPr>
            <a:spLocks noGrp="1"/>
          </p:cNvSpPr>
          <p:nvPr>
            <p:ph type="title"/>
          </p:nvPr>
        </p:nvSpPr>
        <p:spPr bwMode="white"/>
        <p:txBody>
          <a:bodyPr/>
          <a:lstStyle>
            <a:lvl1pPr marL="541338" indent="-541338">
              <a:buFont typeface="+mj-lt"/>
              <a:buAutoNum type="arabicPeriod"/>
              <a:tabLst>
                <a:tab pos="541338" algn="l"/>
              </a:tabLst>
              <a:defRPr>
                <a:solidFill>
                  <a:schemeClr val="bg1"/>
                </a:solidFill>
              </a:defRPr>
            </a:lvl1pPr>
          </a:lstStyle>
          <a:p>
            <a:r>
              <a:rPr lang="en-US" smtClean="0"/>
              <a:t>Click to edit Master title style</a:t>
            </a:r>
            <a:endParaRPr lang="en-US" dirty="0"/>
          </a:p>
        </p:txBody>
      </p:sp>
      <p:sp>
        <p:nvSpPr>
          <p:cNvPr id="84" name="Slide Number Placeholder 8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85" name="Footer Placeholder 84"/>
          <p:cNvSpPr>
            <a:spLocks noGrp="1"/>
          </p:cNvSpPr>
          <p:nvPr>
            <p:ph type="ftr" sz="quarter" idx="15"/>
          </p:nvPr>
        </p:nvSpPr>
        <p:spPr/>
        <p:txBody>
          <a:bodyPr/>
          <a:lstStyle/>
          <a:p>
            <a:r>
              <a:t>Sustainability | Planet Possible</a:t>
            </a:r>
            <a:endParaRPr dirty="0"/>
          </a:p>
        </p:txBody>
      </p:sp>
      <p:grpSp>
        <p:nvGrpSpPr>
          <p:cNvPr id="67" name="Group 94"/>
          <p:cNvGrpSpPr/>
          <p:nvPr userDrawn="1"/>
        </p:nvGrpSpPr>
        <p:grpSpPr bwMode="black">
          <a:xfrm>
            <a:off x="7024688" y="372869"/>
            <a:ext cx="1770062" cy="260547"/>
            <a:chOff x="5619751" y="1679576"/>
            <a:chExt cx="2038350" cy="300038"/>
          </a:xfrm>
          <a:solidFill>
            <a:srgbClr val="FFFFFF"/>
          </a:solidFill>
        </p:grpSpPr>
        <p:sp>
          <p:nvSpPr>
            <p:cNvPr id="68" name="Freeform 7"/>
            <p:cNvSpPr>
              <a:spLocks/>
            </p:cNvSpPr>
            <p:nvPr userDrawn="1"/>
          </p:nvSpPr>
          <p:spPr bwMode="black">
            <a:xfrm>
              <a:off x="6142038" y="1765301"/>
              <a:ext cx="185738" cy="209550"/>
            </a:xfrm>
            <a:custGeom>
              <a:avLst/>
              <a:gdLst/>
              <a:ahLst/>
              <a:cxnLst>
                <a:cxn ang="0">
                  <a:pos x="2" y="136"/>
                </a:cxn>
                <a:cxn ang="0">
                  <a:pos x="105" y="136"/>
                </a:cxn>
                <a:cxn ang="0">
                  <a:pos x="120" y="120"/>
                </a:cxn>
                <a:cxn ang="0">
                  <a:pos x="120" y="111"/>
                </a:cxn>
                <a:cxn ang="0">
                  <a:pos x="93" y="113"/>
                </a:cxn>
                <a:cxn ang="0">
                  <a:pos x="60" y="113"/>
                </a:cxn>
                <a:cxn ang="0">
                  <a:pos x="118" y="0"/>
                </a:cxn>
                <a:cxn ang="0">
                  <a:pos x="3" y="0"/>
                </a:cxn>
                <a:cxn ang="0">
                  <a:pos x="3" y="22"/>
                </a:cxn>
                <a:cxn ang="0">
                  <a:pos x="55" y="22"/>
                </a:cxn>
                <a:cxn ang="0">
                  <a:pos x="5" y="116"/>
                </a:cxn>
                <a:cxn ang="0">
                  <a:pos x="2" y="136"/>
                </a:cxn>
              </a:cxnLst>
              <a:rect l="0" t="0" r="r" b="b"/>
              <a:pathLst>
                <a:path w="120" h="136">
                  <a:moveTo>
                    <a:pt x="2" y="136"/>
                  </a:moveTo>
                  <a:cubicBezTo>
                    <a:pt x="105" y="136"/>
                    <a:pt x="105" y="136"/>
                    <a:pt x="105" y="136"/>
                  </a:cubicBezTo>
                  <a:cubicBezTo>
                    <a:pt x="114" y="136"/>
                    <a:pt x="120" y="129"/>
                    <a:pt x="120" y="120"/>
                  </a:cubicBezTo>
                  <a:cubicBezTo>
                    <a:pt x="120" y="111"/>
                    <a:pt x="120" y="111"/>
                    <a:pt x="120" y="111"/>
                  </a:cubicBezTo>
                  <a:cubicBezTo>
                    <a:pt x="115" y="112"/>
                    <a:pt x="107" y="113"/>
                    <a:pt x="93" y="113"/>
                  </a:cubicBezTo>
                  <a:cubicBezTo>
                    <a:pt x="60" y="113"/>
                    <a:pt x="60" y="113"/>
                    <a:pt x="60" y="113"/>
                  </a:cubicBezTo>
                  <a:cubicBezTo>
                    <a:pt x="118" y="0"/>
                    <a:pt x="118" y="0"/>
                    <a:pt x="118" y="0"/>
                  </a:cubicBezTo>
                  <a:cubicBezTo>
                    <a:pt x="3" y="0"/>
                    <a:pt x="3" y="0"/>
                    <a:pt x="3" y="0"/>
                  </a:cubicBezTo>
                  <a:cubicBezTo>
                    <a:pt x="3" y="22"/>
                    <a:pt x="3" y="22"/>
                    <a:pt x="3" y="22"/>
                  </a:cubicBezTo>
                  <a:cubicBezTo>
                    <a:pt x="55" y="22"/>
                    <a:pt x="55" y="22"/>
                    <a:pt x="55" y="22"/>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69" name="Freeform 8"/>
            <p:cNvSpPr>
              <a:spLocks/>
            </p:cNvSpPr>
            <p:nvPr userDrawn="1"/>
          </p:nvSpPr>
          <p:spPr bwMode="black">
            <a:xfrm>
              <a:off x="5988051" y="1765301"/>
              <a:ext cx="142875" cy="209550"/>
            </a:xfrm>
            <a:custGeom>
              <a:avLst/>
              <a:gdLst/>
              <a:ahLst/>
              <a:cxnLst>
                <a:cxn ang="0">
                  <a:pos x="0" y="63"/>
                </a:cxn>
                <a:cxn ang="0">
                  <a:pos x="26" y="115"/>
                </a:cxn>
                <a:cxn ang="0">
                  <a:pos x="54" y="136"/>
                </a:cxn>
                <a:cxn ang="0">
                  <a:pos x="92" y="136"/>
                </a:cxn>
                <a:cxn ang="0">
                  <a:pos x="84" y="124"/>
                </a:cxn>
                <a:cxn ang="0">
                  <a:pos x="45" y="52"/>
                </a:cxn>
                <a:cxn ang="0">
                  <a:pos x="90" y="0"/>
                </a:cxn>
                <a:cxn ang="0">
                  <a:pos x="50" y="0"/>
                </a:cxn>
                <a:cxn ang="0">
                  <a:pos x="0" y="63"/>
                </a:cxn>
              </a:cxnLst>
              <a:rect l="0" t="0" r="r" b="b"/>
              <a:pathLst>
                <a:path w="92" h="136">
                  <a:moveTo>
                    <a:pt x="0" y="63"/>
                  </a:moveTo>
                  <a:cubicBezTo>
                    <a:pt x="26" y="115"/>
                    <a:pt x="26" y="115"/>
                    <a:pt x="26" y="115"/>
                  </a:cubicBezTo>
                  <a:cubicBezTo>
                    <a:pt x="34" y="129"/>
                    <a:pt x="37" y="136"/>
                    <a:pt x="54" y="136"/>
                  </a:cubicBezTo>
                  <a:cubicBezTo>
                    <a:pt x="92" y="136"/>
                    <a:pt x="92" y="136"/>
                    <a:pt x="92" y="136"/>
                  </a:cubicBezTo>
                  <a:cubicBezTo>
                    <a:pt x="89" y="134"/>
                    <a:pt x="87" y="131"/>
                    <a:pt x="84" y="124"/>
                  </a:cubicBezTo>
                  <a:cubicBezTo>
                    <a:pt x="45" y="52"/>
                    <a:pt x="45" y="52"/>
                    <a:pt x="45" y="52"/>
                  </a:cubicBezTo>
                  <a:cubicBezTo>
                    <a:pt x="90" y="0"/>
                    <a:pt x="90" y="0"/>
                    <a:pt x="90" y="0"/>
                  </a:cubicBezTo>
                  <a:cubicBezTo>
                    <a:pt x="50" y="0"/>
                    <a:pt x="50" y="0"/>
                    <a:pt x="50" y="0"/>
                  </a:cubicBezTo>
                  <a:lnTo>
                    <a:pt x="0" y="6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2" name="Freeform 9"/>
            <p:cNvSpPr>
              <a:spLocks/>
            </p:cNvSpPr>
            <p:nvPr userDrawn="1"/>
          </p:nvSpPr>
          <p:spPr bwMode="black">
            <a:xfrm>
              <a:off x="5911851" y="1679576"/>
              <a:ext cx="71438" cy="295275"/>
            </a:xfrm>
            <a:custGeom>
              <a:avLst/>
              <a:gdLst/>
              <a:ahLst/>
              <a:cxnLst>
                <a:cxn ang="0">
                  <a:pos x="0" y="191"/>
                </a:cxn>
                <a:cxn ang="0">
                  <a:pos x="47" y="191"/>
                </a:cxn>
                <a:cxn ang="0">
                  <a:pos x="47" y="28"/>
                </a:cxn>
                <a:cxn ang="0">
                  <a:pos x="17" y="0"/>
                </a:cxn>
                <a:cxn ang="0">
                  <a:pos x="0" y="0"/>
                </a:cxn>
                <a:cxn ang="0">
                  <a:pos x="0" y="191"/>
                </a:cxn>
              </a:cxnLst>
              <a:rect l="0" t="0" r="r" b="b"/>
              <a:pathLst>
                <a:path w="47" h="191">
                  <a:moveTo>
                    <a:pt x="0" y="191"/>
                  </a:moveTo>
                  <a:cubicBezTo>
                    <a:pt x="47" y="191"/>
                    <a:pt x="47" y="191"/>
                    <a:pt x="47" y="191"/>
                  </a:cubicBezTo>
                  <a:cubicBezTo>
                    <a:pt x="47" y="28"/>
                    <a:pt x="47" y="28"/>
                    <a:pt x="47" y="28"/>
                  </a:cubicBezTo>
                  <a:cubicBezTo>
                    <a:pt x="47"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3" name="Freeform 10"/>
            <p:cNvSpPr>
              <a:spLocks noEditPoints="1"/>
            </p:cNvSpPr>
            <p:nvPr userDrawn="1"/>
          </p:nvSpPr>
          <p:spPr bwMode="black">
            <a:xfrm>
              <a:off x="5619751" y="1703388"/>
              <a:ext cx="268288" cy="271463"/>
            </a:xfrm>
            <a:custGeom>
              <a:avLst/>
              <a:gdLst/>
              <a:ahLst/>
              <a:cxnLst>
                <a:cxn ang="0">
                  <a:pos x="169" y="163"/>
                </a:cxn>
                <a:cxn ang="0">
                  <a:pos x="122" y="24"/>
                </a:cxn>
                <a:cxn ang="0">
                  <a:pos x="88" y="0"/>
                </a:cxn>
                <a:cxn ang="0">
                  <a:pos x="66" y="0"/>
                </a:cxn>
                <a:cxn ang="0">
                  <a:pos x="0" y="176"/>
                </a:cxn>
                <a:cxn ang="0">
                  <a:pos x="30" y="176"/>
                </a:cxn>
                <a:cxn ang="0">
                  <a:pos x="45" y="132"/>
                </a:cxn>
                <a:cxn ang="0">
                  <a:pos x="108" y="132"/>
                </a:cxn>
                <a:cxn ang="0">
                  <a:pos x="117" y="160"/>
                </a:cxn>
                <a:cxn ang="0">
                  <a:pos x="135" y="175"/>
                </a:cxn>
                <a:cxn ang="0">
                  <a:pos x="175" y="175"/>
                </a:cxn>
                <a:cxn ang="0">
                  <a:pos x="169" y="163"/>
                </a:cxn>
                <a:cxn ang="0">
                  <a:pos x="52" y="111"/>
                </a:cxn>
                <a:cxn ang="0">
                  <a:pos x="77" y="37"/>
                </a:cxn>
                <a:cxn ang="0">
                  <a:pos x="101" y="111"/>
                </a:cxn>
                <a:cxn ang="0">
                  <a:pos x="52" y="111"/>
                </a:cxn>
              </a:cxnLst>
              <a:rect l="0" t="0" r="r" b="b"/>
              <a:pathLst>
                <a:path w="175" h="176">
                  <a:moveTo>
                    <a:pt x="169" y="163"/>
                  </a:moveTo>
                  <a:cubicBezTo>
                    <a:pt x="122" y="24"/>
                    <a:pt x="122" y="24"/>
                    <a:pt x="122" y="24"/>
                  </a:cubicBezTo>
                  <a:cubicBezTo>
                    <a:pt x="117" y="7"/>
                    <a:pt x="111" y="0"/>
                    <a:pt x="88" y="0"/>
                  </a:cubicBezTo>
                  <a:cubicBezTo>
                    <a:pt x="66" y="0"/>
                    <a:pt x="66" y="0"/>
                    <a:pt x="66" y="0"/>
                  </a:cubicBezTo>
                  <a:cubicBezTo>
                    <a:pt x="0" y="176"/>
                    <a:pt x="0" y="176"/>
                    <a:pt x="0" y="176"/>
                  </a:cubicBezTo>
                  <a:cubicBezTo>
                    <a:pt x="30" y="176"/>
                    <a:pt x="30" y="176"/>
                    <a:pt x="30" y="176"/>
                  </a:cubicBezTo>
                  <a:cubicBezTo>
                    <a:pt x="45" y="132"/>
                    <a:pt x="45" y="132"/>
                    <a:pt x="45" y="132"/>
                  </a:cubicBezTo>
                  <a:cubicBezTo>
                    <a:pt x="108" y="132"/>
                    <a:pt x="108" y="132"/>
                    <a:pt x="108" y="132"/>
                  </a:cubicBezTo>
                  <a:cubicBezTo>
                    <a:pt x="117" y="160"/>
                    <a:pt x="117" y="160"/>
                    <a:pt x="117" y="160"/>
                  </a:cubicBezTo>
                  <a:cubicBezTo>
                    <a:pt x="120" y="171"/>
                    <a:pt x="124" y="175"/>
                    <a:pt x="135" y="175"/>
                  </a:cubicBezTo>
                  <a:cubicBezTo>
                    <a:pt x="175" y="175"/>
                    <a:pt x="175" y="175"/>
                    <a:pt x="175" y="175"/>
                  </a:cubicBezTo>
                  <a:cubicBezTo>
                    <a:pt x="173" y="174"/>
                    <a:pt x="172" y="170"/>
                    <a:pt x="169" y="163"/>
                  </a:cubicBezTo>
                  <a:moveTo>
                    <a:pt x="52" y="111"/>
                  </a:moveTo>
                  <a:cubicBezTo>
                    <a:pt x="77" y="37"/>
                    <a:pt x="77" y="37"/>
                    <a:pt x="77" y="37"/>
                  </a:cubicBezTo>
                  <a:cubicBezTo>
                    <a:pt x="101" y="111"/>
                    <a:pt x="101" y="111"/>
                    <a:pt x="101" y="111"/>
                  </a:cubicBezTo>
                  <a:lnTo>
                    <a:pt x="52" y="1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4" name="Freeform 11"/>
            <p:cNvSpPr>
              <a:spLocks noEditPoints="1"/>
            </p:cNvSpPr>
            <p:nvPr userDrawn="1"/>
          </p:nvSpPr>
          <p:spPr bwMode="black">
            <a:xfrm>
              <a:off x="6337301" y="1758951"/>
              <a:ext cx="222250" cy="220663"/>
            </a:xfrm>
            <a:custGeom>
              <a:avLst/>
              <a:gdLst/>
              <a:ahLst/>
              <a:cxnLst>
                <a:cxn ang="0">
                  <a:pos x="72" y="143"/>
                </a:cxn>
                <a:cxn ang="0">
                  <a:pos x="144" y="69"/>
                </a:cxn>
                <a:cxn ang="0">
                  <a:pos x="73" y="0"/>
                </a:cxn>
                <a:cxn ang="0">
                  <a:pos x="0" y="75"/>
                </a:cxn>
                <a:cxn ang="0">
                  <a:pos x="72" y="143"/>
                </a:cxn>
                <a:cxn ang="0">
                  <a:pos x="73" y="118"/>
                </a:cxn>
                <a:cxn ang="0">
                  <a:pos x="51" y="71"/>
                </a:cxn>
                <a:cxn ang="0">
                  <a:pos x="73" y="25"/>
                </a:cxn>
                <a:cxn ang="0">
                  <a:pos x="94" y="73"/>
                </a:cxn>
                <a:cxn ang="0">
                  <a:pos x="73" y="118"/>
                </a:cxn>
              </a:cxnLst>
              <a:rect l="0" t="0" r="r" b="b"/>
              <a:pathLst>
                <a:path w="144" h="143">
                  <a:moveTo>
                    <a:pt x="72" y="143"/>
                  </a:moveTo>
                  <a:cubicBezTo>
                    <a:pt x="111" y="143"/>
                    <a:pt x="144" y="115"/>
                    <a:pt x="144" y="69"/>
                  </a:cubicBezTo>
                  <a:cubicBezTo>
                    <a:pt x="144" y="29"/>
                    <a:pt x="113" y="0"/>
                    <a:pt x="73" y="0"/>
                  </a:cubicBezTo>
                  <a:cubicBezTo>
                    <a:pt x="33" y="0"/>
                    <a:pt x="0" y="29"/>
                    <a:pt x="0" y="75"/>
                  </a:cubicBezTo>
                  <a:cubicBezTo>
                    <a:pt x="0" y="116"/>
                    <a:pt x="33" y="143"/>
                    <a:pt x="72" y="143"/>
                  </a:cubicBezTo>
                  <a:moveTo>
                    <a:pt x="73" y="118"/>
                  </a:moveTo>
                  <a:cubicBezTo>
                    <a:pt x="57" y="118"/>
                    <a:pt x="51" y="100"/>
                    <a:pt x="51" y="71"/>
                  </a:cubicBezTo>
                  <a:cubicBezTo>
                    <a:pt x="51" y="43"/>
                    <a:pt x="57" y="25"/>
                    <a:pt x="73" y="25"/>
                  </a:cubicBezTo>
                  <a:cubicBezTo>
                    <a:pt x="89" y="25"/>
                    <a:pt x="94" y="44"/>
                    <a:pt x="94" y="73"/>
                  </a:cubicBezTo>
                  <a:cubicBezTo>
                    <a:pt x="94" y="100"/>
                    <a:pt x="89" y="118"/>
                    <a:pt x="73"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5" name="Freeform 12"/>
            <p:cNvSpPr>
              <a:spLocks/>
            </p:cNvSpPr>
            <p:nvPr userDrawn="1"/>
          </p:nvSpPr>
          <p:spPr bwMode="black">
            <a:xfrm>
              <a:off x="6592888" y="1701801"/>
              <a:ext cx="238125" cy="273050"/>
            </a:xfrm>
            <a:custGeom>
              <a:avLst/>
              <a:gdLst/>
              <a:ahLst/>
              <a:cxnLst>
                <a:cxn ang="0">
                  <a:pos x="0" y="177"/>
                </a:cxn>
                <a:cxn ang="0">
                  <a:pos x="29" y="177"/>
                </a:cxn>
                <a:cxn ang="0">
                  <a:pos x="29" y="64"/>
                </a:cxn>
                <a:cxn ang="0">
                  <a:pos x="104" y="154"/>
                </a:cxn>
                <a:cxn ang="0">
                  <a:pos x="132" y="177"/>
                </a:cxn>
                <a:cxn ang="0">
                  <a:pos x="154" y="177"/>
                </a:cxn>
                <a:cxn ang="0">
                  <a:pos x="154" y="15"/>
                </a:cxn>
                <a:cxn ang="0">
                  <a:pos x="138" y="0"/>
                </a:cxn>
                <a:cxn ang="0">
                  <a:pos x="125" y="0"/>
                </a:cxn>
                <a:cxn ang="0">
                  <a:pos x="125" y="106"/>
                </a:cxn>
                <a:cxn ang="0">
                  <a:pos x="53" y="21"/>
                </a:cxn>
                <a:cxn ang="0">
                  <a:pos x="21" y="0"/>
                </a:cxn>
                <a:cxn ang="0">
                  <a:pos x="0" y="0"/>
                </a:cxn>
                <a:cxn ang="0">
                  <a:pos x="0" y="177"/>
                </a:cxn>
              </a:cxnLst>
              <a:rect l="0" t="0" r="r" b="b"/>
              <a:pathLst>
                <a:path w="154" h="177">
                  <a:moveTo>
                    <a:pt x="0" y="177"/>
                  </a:moveTo>
                  <a:cubicBezTo>
                    <a:pt x="29" y="177"/>
                    <a:pt x="29" y="177"/>
                    <a:pt x="29" y="177"/>
                  </a:cubicBezTo>
                  <a:cubicBezTo>
                    <a:pt x="29" y="64"/>
                    <a:pt x="29" y="64"/>
                    <a:pt x="29" y="64"/>
                  </a:cubicBezTo>
                  <a:cubicBezTo>
                    <a:pt x="104" y="154"/>
                    <a:pt x="104" y="154"/>
                    <a:pt x="104" y="154"/>
                  </a:cubicBezTo>
                  <a:cubicBezTo>
                    <a:pt x="114" y="167"/>
                    <a:pt x="121" y="177"/>
                    <a:pt x="132" y="177"/>
                  </a:cubicBezTo>
                  <a:cubicBezTo>
                    <a:pt x="154" y="177"/>
                    <a:pt x="154" y="177"/>
                    <a:pt x="154" y="177"/>
                  </a:cubicBezTo>
                  <a:cubicBezTo>
                    <a:pt x="154" y="15"/>
                    <a:pt x="154" y="15"/>
                    <a:pt x="154" y="15"/>
                  </a:cubicBezTo>
                  <a:cubicBezTo>
                    <a:pt x="154" y="6"/>
                    <a:pt x="147" y="0"/>
                    <a:pt x="138" y="0"/>
                  </a:cubicBezTo>
                  <a:cubicBezTo>
                    <a:pt x="125" y="0"/>
                    <a:pt x="125" y="0"/>
                    <a:pt x="125" y="0"/>
                  </a:cubicBezTo>
                  <a:cubicBezTo>
                    <a:pt x="125" y="106"/>
                    <a:pt x="125" y="106"/>
                    <a:pt x="125" y="106"/>
                  </a:cubicBezTo>
                  <a:cubicBezTo>
                    <a:pt x="53" y="21"/>
                    <a:pt x="53" y="21"/>
                    <a:pt x="53" y="21"/>
                  </a:cubicBezTo>
                  <a:cubicBezTo>
                    <a:pt x="42" y="8"/>
                    <a:pt x="37" y="0"/>
                    <a:pt x="21" y="0"/>
                  </a:cubicBezTo>
                  <a:cubicBezTo>
                    <a:pt x="0" y="0"/>
                    <a:pt x="0" y="0"/>
                    <a:pt x="0" y="0"/>
                  </a:cubicBezTo>
                  <a:lnTo>
                    <a:pt x="0"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6" name="Freeform 13"/>
            <p:cNvSpPr>
              <a:spLocks noEditPoints="1"/>
            </p:cNvSpPr>
            <p:nvPr userDrawn="1"/>
          </p:nvSpPr>
          <p:spPr bwMode="black">
            <a:xfrm>
              <a:off x="6861176" y="1758951"/>
              <a:ext cx="222250" cy="220663"/>
            </a:xfrm>
            <a:custGeom>
              <a:avLst/>
              <a:gdLst/>
              <a:ahLst/>
              <a:cxnLst>
                <a:cxn ang="0">
                  <a:pos x="72" y="143"/>
                </a:cxn>
                <a:cxn ang="0">
                  <a:pos x="144" y="69"/>
                </a:cxn>
                <a:cxn ang="0">
                  <a:pos x="72" y="0"/>
                </a:cxn>
                <a:cxn ang="0">
                  <a:pos x="0" y="75"/>
                </a:cxn>
                <a:cxn ang="0">
                  <a:pos x="72" y="143"/>
                </a:cxn>
                <a:cxn ang="0">
                  <a:pos x="72" y="118"/>
                </a:cxn>
                <a:cxn ang="0">
                  <a:pos x="50" y="71"/>
                </a:cxn>
                <a:cxn ang="0">
                  <a:pos x="72" y="25"/>
                </a:cxn>
                <a:cxn ang="0">
                  <a:pos x="93" y="73"/>
                </a:cxn>
                <a:cxn ang="0">
                  <a:pos x="72" y="118"/>
                </a:cxn>
              </a:cxnLst>
              <a:rect l="0" t="0" r="r" b="b"/>
              <a:pathLst>
                <a:path w="144" h="143">
                  <a:moveTo>
                    <a:pt x="72" y="143"/>
                  </a:moveTo>
                  <a:cubicBezTo>
                    <a:pt x="111" y="143"/>
                    <a:pt x="144" y="115"/>
                    <a:pt x="144" y="69"/>
                  </a:cubicBezTo>
                  <a:cubicBezTo>
                    <a:pt x="144" y="29"/>
                    <a:pt x="112" y="0"/>
                    <a:pt x="72" y="0"/>
                  </a:cubicBezTo>
                  <a:cubicBezTo>
                    <a:pt x="33" y="0"/>
                    <a:pt x="0" y="29"/>
                    <a:pt x="0" y="75"/>
                  </a:cubicBezTo>
                  <a:cubicBezTo>
                    <a:pt x="0" y="116"/>
                    <a:pt x="33" y="143"/>
                    <a:pt x="72" y="143"/>
                  </a:cubicBezTo>
                  <a:moveTo>
                    <a:pt x="72" y="118"/>
                  </a:moveTo>
                  <a:cubicBezTo>
                    <a:pt x="56" y="118"/>
                    <a:pt x="50" y="100"/>
                    <a:pt x="50" y="71"/>
                  </a:cubicBezTo>
                  <a:cubicBezTo>
                    <a:pt x="50" y="43"/>
                    <a:pt x="56" y="25"/>
                    <a:pt x="72" y="25"/>
                  </a:cubicBezTo>
                  <a:cubicBezTo>
                    <a:pt x="88" y="25"/>
                    <a:pt x="93" y="45"/>
                    <a:pt x="93" y="73"/>
                  </a:cubicBezTo>
                  <a:cubicBezTo>
                    <a:pt x="93" y="100"/>
                    <a:pt x="88" y="118"/>
                    <a:pt x="72"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7" name="Freeform 14"/>
            <p:cNvSpPr>
              <a:spLocks noEditPoints="1"/>
            </p:cNvSpPr>
            <p:nvPr userDrawn="1"/>
          </p:nvSpPr>
          <p:spPr bwMode="black">
            <a:xfrm>
              <a:off x="7350126" y="1760538"/>
              <a:ext cx="206375" cy="219075"/>
            </a:xfrm>
            <a:custGeom>
              <a:avLst/>
              <a:gdLst/>
              <a:ahLst/>
              <a:cxnLst>
                <a:cxn ang="0">
                  <a:pos x="134" y="73"/>
                </a:cxn>
                <a:cxn ang="0">
                  <a:pos x="135" y="57"/>
                </a:cxn>
                <a:cxn ang="0">
                  <a:pos x="70" y="0"/>
                </a:cxn>
                <a:cxn ang="0">
                  <a:pos x="0" y="71"/>
                </a:cxn>
                <a:cxn ang="0">
                  <a:pos x="69" y="142"/>
                </a:cxn>
                <a:cxn ang="0">
                  <a:pos x="128" y="99"/>
                </a:cxn>
                <a:cxn ang="0">
                  <a:pos x="89" y="109"/>
                </a:cxn>
                <a:cxn ang="0">
                  <a:pos x="47" y="73"/>
                </a:cxn>
                <a:cxn ang="0">
                  <a:pos x="134" y="73"/>
                </a:cxn>
                <a:cxn ang="0">
                  <a:pos x="47" y="54"/>
                </a:cxn>
                <a:cxn ang="0">
                  <a:pos x="70" y="22"/>
                </a:cxn>
                <a:cxn ang="0">
                  <a:pos x="92" y="54"/>
                </a:cxn>
                <a:cxn ang="0">
                  <a:pos x="47" y="54"/>
                </a:cxn>
              </a:cxnLst>
              <a:rect l="0" t="0" r="r" b="b"/>
              <a:pathLst>
                <a:path w="135" h="142">
                  <a:moveTo>
                    <a:pt x="134" y="73"/>
                  </a:moveTo>
                  <a:cubicBezTo>
                    <a:pt x="135" y="68"/>
                    <a:pt x="135" y="62"/>
                    <a:pt x="135" y="57"/>
                  </a:cubicBezTo>
                  <a:cubicBezTo>
                    <a:pt x="135" y="25"/>
                    <a:pt x="111" y="0"/>
                    <a:pt x="70" y="0"/>
                  </a:cubicBezTo>
                  <a:cubicBezTo>
                    <a:pt x="30" y="0"/>
                    <a:pt x="0" y="28"/>
                    <a:pt x="0" y="71"/>
                  </a:cubicBezTo>
                  <a:cubicBezTo>
                    <a:pt x="0" y="113"/>
                    <a:pt x="26" y="142"/>
                    <a:pt x="69" y="142"/>
                  </a:cubicBezTo>
                  <a:cubicBezTo>
                    <a:pt x="111" y="142"/>
                    <a:pt x="127" y="120"/>
                    <a:pt x="128" y="99"/>
                  </a:cubicBezTo>
                  <a:cubicBezTo>
                    <a:pt x="118" y="105"/>
                    <a:pt x="104" y="109"/>
                    <a:pt x="89" y="109"/>
                  </a:cubicBezTo>
                  <a:cubicBezTo>
                    <a:pt x="65" y="109"/>
                    <a:pt x="50" y="95"/>
                    <a:pt x="47" y="73"/>
                  </a:cubicBezTo>
                  <a:lnTo>
                    <a:pt x="134" y="73"/>
                  </a:lnTo>
                  <a:close/>
                  <a:moveTo>
                    <a:pt x="47" y="54"/>
                  </a:moveTo>
                  <a:cubicBezTo>
                    <a:pt x="49" y="35"/>
                    <a:pt x="57" y="22"/>
                    <a:pt x="70" y="22"/>
                  </a:cubicBezTo>
                  <a:cubicBezTo>
                    <a:pt x="88" y="22"/>
                    <a:pt x="92" y="54"/>
                    <a:pt x="92" y="54"/>
                  </a:cubicBezTo>
                  <a:lnTo>
                    <a:pt x="47" y="5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8" name="Freeform 15"/>
            <p:cNvSpPr>
              <a:spLocks noEditPoints="1"/>
            </p:cNvSpPr>
            <p:nvPr userDrawn="1"/>
          </p:nvSpPr>
          <p:spPr bwMode="black">
            <a:xfrm>
              <a:off x="7113588" y="1679576"/>
              <a:ext cx="211138" cy="295275"/>
            </a:xfrm>
            <a:custGeom>
              <a:avLst/>
              <a:gdLst/>
              <a:ahLst/>
              <a:cxnLst>
                <a:cxn ang="0">
                  <a:pos x="83" y="53"/>
                </a:cxn>
                <a:cxn ang="0">
                  <a:pos x="47" y="65"/>
                </a:cxn>
                <a:cxn ang="0">
                  <a:pos x="47" y="28"/>
                </a:cxn>
                <a:cxn ang="0">
                  <a:pos x="18" y="0"/>
                </a:cxn>
                <a:cxn ang="0">
                  <a:pos x="0" y="0"/>
                </a:cxn>
                <a:cxn ang="0">
                  <a:pos x="0" y="191"/>
                </a:cxn>
                <a:cxn ang="0">
                  <a:pos x="55" y="191"/>
                </a:cxn>
                <a:cxn ang="0">
                  <a:pos x="137" y="112"/>
                </a:cxn>
                <a:cxn ang="0">
                  <a:pos x="83" y="53"/>
                </a:cxn>
                <a:cxn ang="0">
                  <a:pos x="54" y="168"/>
                </a:cxn>
                <a:cxn ang="0">
                  <a:pos x="47" y="168"/>
                </a:cxn>
                <a:cxn ang="0">
                  <a:pos x="47" y="80"/>
                </a:cxn>
                <a:cxn ang="0">
                  <a:pos x="57" y="80"/>
                </a:cxn>
                <a:cxn ang="0">
                  <a:pos x="88" y="118"/>
                </a:cxn>
                <a:cxn ang="0">
                  <a:pos x="54" y="168"/>
                </a:cxn>
              </a:cxnLst>
              <a:rect l="0" t="0" r="r" b="b"/>
              <a:pathLst>
                <a:path w="137" h="191">
                  <a:moveTo>
                    <a:pt x="83" y="53"/>
                  </a:moveTo>
                  <a:cubicBezTo>
                    <a:pt x="67" y="53"/>
                    <a:pt x="53" y="59"/>
                    <a:pt x="47" y="65"/>
                  </a:cubicBezTo>
                  <a:cubicBezTo>
                    <a:pt x="47" y="28"/>
                    <a:pt x="47" y="28"/>
                    <a:pt x="47" y="28"/>
                  </a:cubicBezTo>
                  <a:cubicBezTo>
                    <a:pt x="47" y="11"/>
                    <a:pt x="35" y="0"/>
                    <a:pt x="18" y="0"/>
                  </a:cubicBezTo>
                  <a:cubicBezTo>
                    <a:pt x="0" y="0"/>
                    <a:pt x="0" y="0"/>
                    <a:pt x="0" y="0"/>
                  </a:cubicBezTo>
                  <a:cubicBezTo>
                    <a:pt x="0" y="191"/>
                    <a:pt x="0" y="191"/>
                    <a:pt x="0" y="191"/>
                  </a:cubicBezTo>
                  <a:cubicBezTo>
                    <a:pt x="55" y="191"/>
                    <a:pt x="55" y="191"/>
                    <a:pt x="55" y="191"/>
                  </a:cubicBezTo>
                  <a:cubicBezTo>
                    <a:pt x="107" y="191"/>
                    <a:pt x="137" y="163"/>
                    <a:pt x="137" y="112"/>
                  </a:cubicBezTo>
                  <a:cubicBezTo>
                    <a:pt x="137" y="78"/>
                    <a:pt x="113" y="53"/>
                    <a:pt x="83" y="53"/>
                  </a:cubicBezTo>
                  <a:moveTo>
                    <a:pt x="54" y="168"/>
                  </a:moveTo>
                  <a:cubicBezTo>
                    <a:pt x="47" y="168"/>
                    <a:pt x="47" y="168"/>
                    <a:pt x="47" y="168"/>
                  </a:cubicBezTo>
                  <a:cubicBezTo>
                    <a:pt x="47" y="80"/>
                    <a:pt x="47" y="80"/>
                    <a:pt x="47" y="80"/>
                  </a:cubicBezTo>
                  <a:cubicBezTo>
                    <a:pt x="50" y="80"/>
                    <a:pt x="52" y="80"/>
                    <a:pt x="57" y="80"/>
                  </a:cubicBezTo>
                  <a:cubicBezTo>
                    <a:pt x="75" y="80"/>
                    <a:pt x="88" y="96"/>
                    <a:pt x="88" y="118"/>
                  </a:cubicBezTo>
                  <a:cubicBezTo>
                    <a:pt x="88" y="151"/>
                    <a:pt x="76" y="168"/>
                    <a:pt x="54" y="1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9" name="Freeform 16"/>
            <p:cNvSpPr>
              <a:spLocks/>
            </p:cNvSpPr>
            <p:nvPr userDrawn="1"/>
          </p:nvSpPr>
          <p:spPr bwMode="black">
            <a:xfrm>
              <a:off x="7588251" y="1679576"/>
              <a:ext cx="69850" cy="295275"/>
            </a:xfrm>
            <a:custGeom>
              <a:avLst/>
              <a:gdLst/>
              <a:ahLst/>
              <a:cxnLst>
                <a:cxn ang="0">
                  <a:pos x="0" y="191"/>
                </a:cxn>
                <a:cxn ang="0">
                  <a:pos x="46" y="191"/>
                </a:cxn>
                <a:cxn ang="0">
                  <a:pos x="46" y="28"/>
                </a:cxn>
                <a:cxn ang="0">
                  <a:pos x="17" y="0"/>
                </a:cxn>
                <a:cxn ang="0">
                  <a:pos x="0" y="0"/>
                </a:cxn>
                <a:cxn ang="0">
                  <a:pos x="0" y="191"/>
                </a:cxn>
              </a:cxnLst>
              <a:rect l="0" t="0" r="r" b="b"/>
              <a:pathLst>
                <a:path w="46" h="191">
                  <a:moveTo>
                    <a:pt x="0" y="191"/>
                  </a:moveTo>
                  <a:cubicBezTo>
                    <a:pt x="46" y="191"/>
                    <a:pt x="46" y="191"/>
                    <a:pt x="46" y="191"/>
                  </a:cubicBezTo>
                  <a:cubicBezTo>
                    <a:pt x="46" y="28"/>
                    <a:pt x="46" y="28"/>
                    <a:pt x="46" y="28"/>
                  </a:cubicBezTo>
                  <a:cubicBezTo>
                    <a:pt x="46"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3277857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nl-NL" smtClean="0"/>
              <a:t>Titelstijl van model bewerken</a:t>
            </a:r>
            <a:endParaRPr lang="en-US"/>
          </a:p>
        </p:txBody>
      </p:sp>
      <p:sp>
        <p:nvSpPr>
          <p:cNvPr id="15" name="Text Placeholder 14"/>
          <p:cNvSpPr>
            <a:spLocks noGrp="1"/>
          </p:cNvSpPr>
          <p:nvPr>
            <p:ph type="body" sz="quarter" idx="20"/>
          </p:nvPr>
        </p:nvSpPr>
        <p:spPr>
          <a:xfrm>
            <a:off x="360000" y="1600713"/>
            <a:ext cx="1998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6" name="Text Placeholder 14"/>
          <p:cNvSpPr>
            <a:spLocks noGrp="1"/>
          </p:cNvSpPr>
          <p:nvPr>
            <p:ph type="body" sz="quarter" idx="21"/>
          </p:nvPr>
        </p:nvSpPr>
        <p:spPr>
          <a:xfrm>
            <a:off x="2505583" y="1600713"/>
            <a:ext cx="1998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20" name="Text Placeholder 14"/>
          <p:cNvSpPr>
            <a:spLocks noGrp="1"/>
          </p:cNvSpPr>
          <p:nvPr>
            <p:ph type="body" sz="quarter" idx="22"/>
          </p:nvPr>
        </p:nvSpPr>
        <p:spPr>
          <a:xfrm>
            <a:off x="4651166" y="1600713"/>
            <a:ext cx="1998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21" name="Text Placeholder 14"/>
          <p:cNvSpPr>
            <a:spLocks noGrp="1"/>
          </p:cNvSpPr>
          <p:nvPr>
            <p:ph type="body" sz="quarter" idx="23"/>
          </p:nvPr>
        </p:nvSpPr>
        <p:spPr>
          <a:xfrm>
            <a:off x="6796750" y="1600713"/>
            <a:ext cx="1998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11" name="Afbeelding 10" descr="AN_PP_RGB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480945885"/>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Mixed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nl-NL" smtClean="0"/>
              <a:t>Titelstijl van model bewerken</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4140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7" name="Content Placeholder 13"/>
          <p:cNvSpPr>
            <a:spLocks noGrp="1"/>
          </p:cNvSpPr>
          <p:nvPr>
            <p:ph sz="quarter" idx="25"/>
          </p:nvPr>
        </p:nvSpPr>
        <p:spPr>
          <a:xfrm>
            <a:off x="4651166" y="1600713"/>
            <a:ext cx="4140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Tree>
    <p:extLst>
      <p:ext uri="{BB962C8B-B14F-4D97-AF65-F5344CB8AC3E}">
        <p14:creationId xmlns:p14="http://schemas.microsoft.com/office/powerpoint/2010/main" val="2984166855"/>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Mixed Content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nl-NL" smtClean="0"/>
              <a:t>Titelstijl van model bewerken</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8424000" cy="2232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7" name="Content Placeholder 13"/>
          <p:cNvSpPr>
            <a:spLocks noGrp="1"/>
          </p:cNvSpPr>
          <p:nvPr>
            <p:ph sz="quarter" idx="25"/>
          </p:nvPr>
        </p:nvSpPr>
        <p:spPr>
          <a:xfrm>
            <a:off x="360000" y="3976713"/>
            <a:ext cx="8424000" cy="2232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Tree>
    <p:extLst>
      <p:ext uri="{BB962C8B-B14F-4D97-AF65-F5344CB8AC3E}">
        <p14:creationId xmlns:p14="http://schemas.microsoft.com/office/powerpoint/2010/main" val="3988296728"/>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ree Mixed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nl-NL" smtClean="0"/>
              <a:t>Titelstijl van model bewerken</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2718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7" name="Content Placeholder 13"/>
          <p:cNvSpPr>
            <a:spLocks noGrp="1"/>
          </p:cNvSpPr>
          <p:nvPr>
            <p:ph sz="quarter" idx="25"/>
          </p:nvPr>
        </p:nvSpPr>
        <p:spPr>
          <a:xfrm>
            <a:off x="3213000" y="1600713"/>
            <a:ext cx="2718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1" name="Content Placeholder 13"/>
          <p:cNvSpPr>
            <a:spLocks noGrp="1"/>
          </p:cNvSpPr>
          <p:nvPr>
            <p:ph sz="quarter" idx="26"/>
          </p:nvPr>
        </p:nvSpPr>
        <p:spPr>
          <a:xfrm>
            <a:off x="6066000" y="1600713"/>
            <a:ext cx="2718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Tree>
    <p:extLst>
      <p:ext uri="{BB962C8B-B14F-4D97-AF65-F5344CB8AC3E}">
        <p14:creationId xmlns:p14="http://schemas.microsoft.com/office/powerpoint/2010/main" val="754693349"/>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ree Mixed Content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0" name="Title 9"/>
          <p:cNvSpPr>
            <a:spLocks noGrp="1"/>
          </p:cNvSpPr>
          <p:nvPr>
            <p:ph type="title"/>
          </p:nvPr>
        </p:nvSpPr>
        <p:spPr/>
        <p:txBody>
          <a:bodyPr/>
          <a:lstStyle/>
          <a:p>
            <a:r>
              <a:rPr lang="nl-NL" smtClean="0"/>
              <a:t>Titelstijl van model bewerken</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4" name="Content Placeholder 13"/>
          <p:cNvSpPr>
            <a:spLocks noGrp="1"/>
          </p:cNvSpPr>
          <p:nvPr>
            <p:ph sz="quarter" idx="24"/>
          </p:nvPr>
        </p:nvSpPr>
        <p:spPr>
          <a:xfrm>
            <a:off x="360000" y="1600713"/>
            <a:ext cx="8424000" cy="1494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7" name="Content Placeholder 13"/>
          <p:cNvSpPr>
            <a:spLocks noGrp="1"/>
          </p:cNvSpPr>
          <p:nvPr>
            <p:ph sz="quarter" idx="25"/>
          </p:nvPr>
        </p:nvSpPr>
        <p:spPr>
          <a:xfrm>
            <a:off x="360000" y="3162602"/>
            <a:ext cx="8424000" cy="1494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8" name="Content Placeholder 13"/>
          <p:cNvSpPr>
            <a:spLocks noGrp="1"/>
          </p:cNvSpPr>
          <p:nvPr>
            <p:ph sz="quarter" idx="26"/>
          </p:nvPr>
        </p:nvSpPr>
        <p:spPr>
          <a:xfrm>
            <a:off x="360000" y="4724490"/>
            <a:ext cx="8424000" cy="1494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Tree>
    <p:extLst>
      <p:ext uri="{BB962C8B-B14F-4D97-AF65-F5344CB8AC3E}">
        <p14:creationId xmlns:p14="http://schemas.microsoft.com/office/powerpoint/2010/main" val="4057250927"/>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graphicFrame>
        <p:nvGraphicFramePr>
          <p:cNvPr id="15" name="Object 14"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3805"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0" name="Group 9"/>
          <p:cNvGrpSpPr/>
          <p:nvPr userDrawn="1"/>
        </p:nvGrpSpPr>
        <p:grpSpPr>
          <a:xfrm>
            <a:off x="0" y="6398814"/>
            <a:ext cx="9144000" cy="459186"/>
            <a:chOff x="0" y="6398814"/>
            <a:chExt cx="9144000" cy="459186"/>
          </a:xfrm>
        </p:grpSpPr>
        <p:sp>
          <p:nvSpPr>
            <p:cNvPr id="11" name="Rectangle 10"/>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Rectangle 12"/>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6" name="Title 5"/>
          <p:cNvSpPr>
            <a:spLocks noGrp="1"/>
          </p:cNvSpPr>
          <p:nvPr>
            <p:ph type="title"/>
          </p:nvPr>
        </p:nvSpPr>
        <p:spPr/>
        <p:txBody>
          <a:bodyPr/>
          <a:lstStyle/>
          <a:p>
            <a:r>
              <a:rPr lang="nl-NL" smtClean="0"/>
              <a:t>Titelstijl van model bewerken</a:t>
            </a:r>
            <a:endParaRPr lang="en-US" dirty="0"/>
          </a:p>
        </p:txBody>
      </p:sp>
      <p:sp>
        <p:nvSpPr>
          <p:cNvPr id="12" name="Picture Placeholder 12"/>
          <p:cNvSpPr>
            <a:spLocks noGrp="1"/>
          </p:cNvSpPr>
          <p:nvPr>
            <p:ph type="pic" sz="quarter" idx="17"/>
          </p:nvPr>
        </p:nvSpPr>
        <p:spPr>
          <a:xfrm>
            <a:off x="0" y="1436400"/>
            <a:ext cx="9144000" cy="4964400"/>
          </a:xfrm>
        </p:spPr>
        <p:txBody>
          <a:bodyPr/>
          <a:lstStyle>
            <a:lvl1pPr>
              <a:defRPr sz="1200" b="0"/>
            </a:lvl1pPr>
          </a:lstStyle>
          <a:p>
            <a:r>
              <a:rPr lang="nl-NL" smtClean="0"/>
              <a:t>Sleep de afbeelding naar de tijdelijke aanduiding of klik op het pictogram als u een afbeelding wilt toevoegen</a:t>
            </a:r>
            <a:endParaRPr lang="en-US" dirty="0"/>
          </a:p>
        </p:txBody>
      </p:sp>
      <p:sp>
        <p:nvSpPr>
          <p:cNvPr id="2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989146772"/>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Full Image with AkzoNobel logo white">
    <p:bg>
      <p:bgPr>
        <a:solidFill>
          <a:schemeClr val="accent1"/>
        </a:solidFill>
        <a:effectLst/>
      </p:bgPr>
    </p:bg>
    <p:spTree>
      <p:nvGrpSpPr>
        <p:cNvPr id="1" name=""/>
        <p:cNvGrpSpPr/>
        <p:nvPr/>
      </p:nvGrpSpPr>
      <p:grpSpPr>
        <a:xfrm>
          <a:off x="0" y="0"/>
          <a:ext cx="0" cy="0"/>
          <a:chOff x="0" y="0"/>
          <a:chExt cx="0" cy="0"/>
        </a:xfrm>
      </p:grpSpPr>
      <p:graphicFrame>
        <p:nvGraphicFramePr>
          <p:cNvPr id="34" name="Object 33"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4829"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7" name="Group 26"/>
          <p:cNvGrpSpPr/>
          <p:nvPr userDrawn="1"/>
        </p:nvGrpSpPr>
        <p:grpSpPr>
          <a:xfrm>
            <a:off x="0" y="6398814"/>
            <a:ext cx="9144000" cy="459186"/>
            <a:chOff x="0" y="6398814"/>
            <a:chExt cx="9144000" cy="459186"/>
          </a:xfrm>
        </p:grpSpPr>
        <p:sp>
          <p:nvSpPr>
            <p:cNvPr id="30" name="Rectangle 29"/>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Rectangle 30"/>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grpSp>
        <p:nvGrpSpPr>
          <p:cNvPr id="23" name="Group 22"/>
          <p:cNvGrpSpPr/>
          <p:nvPr userDrawn="1"/>
        </p:nvGrpSpPr>
        <p:grpSpPr>
          <a:xfrm>
            <a:off x="7015590" y="372869"/>
            <a:ext cx="1779160" cy="259200"/>
            <a:chOff x="7015590" y="372869"/>
            <a:chExt cx="1779160" cy="259200"/>
          </a:xfrm>
        </p:grpSpPr>
        <p:sp>
          <p:nvSpPr>
            <p:cNvPr id="33" name="Rectangle 32"/>
            <p:cNvSpPr/>
            <p:nvPr userDrawn="1"/>
          </p:nvSpPr>
          <p:spPr>
            <a:xfrm>
              <a:off x="7015590" y="372869"/>
              <a:ext cx="1779160" cy="255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dirty="0" err="1" smtClean="0">
                <a:solidFill>
                  <a:srgbClr val="FFFFFF"/>
                </a:solidFill>
              </a:endParaRPr>
            </a:p>
          </p:txBody>
        </p:sp>
        <p:grpSp>
          <p:nvGrpSpPr>
            <p:cNvPr id="3" name="Group 33"/>
            <p:cNvGrpSpPr>
              <a:grpSpLocks noChangeAspect="1"/>
            </p:cNvGrpSpPr>
            <p:nvPr userDrawn="1"/>
          </p:nvGrpSpPr>
          <p:grpSpPr bwMode="black">
            <a:xfrm>
              <a:off x="7015590" y="372869"/>
              <a:ext cx="1779160" cy="259200"/>
              <a:chOff x="1430338" y="-1666875"/>
              <a:chExt cx="4968876" cy="723900"/>
            </a:xfrm>
            <a:solidFill>
              <a:schemeClr val="bg1"/>
            </a:solidFill>
          </p:grpSpPr>
          <p:sp>
            <p:nvSpPr>
              <p:cNvPr id="35"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8" name="Rectangle 27"/>
          <p:cNvSpPr/>
          <p:nvPr userDrawn="1"/>
        </p:nvSpPr>
        <p:spPr>
          <a:xfrm>
            <a:off x="9288780" y="182684"/>
            <a:ext cx="1501140" cy="1187606"/>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noAutofit/>
          </a:bodyPr>
          <a:lstStyle/>
          <a:p>
            <a:r>
              <a:rPr lang="en-US" sz="900" b="1" dirty="0" smtClean="0">
                <a:solidFill>
                  <a:srgbClr val="000000"/>
                </a:solidFill>
              </a:rPr>
              <a:t>Insert image via</a:t>
            </a:r>
          </a:p>
          <a:p>
            <a:r>
              <a:rPr lang="en-US" sz="900" dirty="0" smtClean="0">
                <a:solidFill>
                  <a:srgbClr val="000000"/>
                </a:solidFill>
              </a:rPr>
              <a:t>Format Background &gt; Picture or texture fill &gt;</a:t>
            </a:r>
          </a:p>
          <a:p>
            <a:r>
              <a:rPr lang="en-US" sz="900" dirty="0" smtClean="0">
                <a:solidFill>
                  <a:srgbClr val="000000"/>
                </a:solidFill>
              </a:rPr>
              <a:t>Click “File” to browse to your image</a:t>
            </a:r>
          </a:p>
          <a:p>
            <a:r>
              <a:rPr lang="en-US" sz="900" dirty="0" smtClean="0">
                <a:solidFill>
                  <a:srgbClr val="000000"/>
                </a:solidFill>
              </a:rPr>
              <a:t>Make sure </a:t>
            </a:r>
            <a:r>
              <a:rPr lang="en-US" sz="900" i="1" dirty="0" smtClean="0">
                <a:solidFill>
                  <a:srgbClr val="000000"/>
                </a:solidFill>
              </a:rPr>
              <a:t>“Tile picture as texture”</a:t>
            </a:r>
            <a:r>
              <a:rPr lang="en-US" sz="900" dirty="0" smtClean="0">
                <a:solidFill>
                  <a:srgbClr val="000000"/>
                </a:solidFill>
              </a:rPr>
              <a:t>  is ticked</a:t>
            </a:r>
          </a:p>
        </p:txBody>
      </p:sp>
      <p:sp>
        <p:nvSpPr>
          <p:cNvPr id="2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26" name="Afbeelding 25" descr="AN_PP_W_S.png"/>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815223" y="5554134"/>
            <a:ext cx="1152314" cy="764568"/>
          </a:xfrm>
          <a:prstGeom prst="rect">
            <a:avLst/>
          </a:prstGeom>
        </p:spPr>
      </p:pic>
    </p:spTree>
    <p:extLst>
      <p:ext uri="{BB962C8B-B14F-4D97-AF65-F5344CB8AC3E}">
        <p14:creationId xmlns:p14="http://schemas.microsoft.com/office/powerpoint/2010/main" val="209453104"/>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Full Image with AkzoNobel logo blue">
    <p:bg>
      <p:bgPr>
        <a:solidFill>
          <a:schemeClr val="bg1"/>
        </a:solidFill>
        <a:effectLst/>
      </p:bgPr>
    </p:bg>
    <p:spTree>
      <p:nvGrpSpPr>
        <p:cNvPr id="1" name=""/>
        <p:cNvGrpSpPr/>
        <p:nvPr/>
      </p:nvGrpSpPr>
      <p:grpSpPr>
        <a:xfrm>
          <a:off x="0" y="0"/>
          <a:ext cx="0" cy="0"/>
          <a:chOff x="0" y="0"/>
          <a:chExt cx="0" cy="0"/>
        </a:xfrm>
      </p:grpSpPr>
      <p:graphicFrame>
        <p:nvGraphicFramePr>
          <p:cNvPr id="32" name="Object 31"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5853"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8" name="Group 27"/>
          <p:cNvGrpSpPr/>
          <p:nvPr userDrawn="1"/>
        </p:nvGrpSpPr>
        <p:grpSpPr>
          <a:xfrm>
            <a:off x="0" y="6398814"/>
            <a:ext cx="9144000" cy="459186"/>
            <a:chOff x="0" y="6398814"/>
            <a:chExt cx="9144000" cy="459186"/>
          </a:xfrm>
        </p:grpSpPr>
        <p:sp>
          <p:nvSpPr>
            <p:cNvPr id="29" name="Rectangle 28"/>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0" name="Rectangle 29"/>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grpSp>
        <p:nvGrpSpPr>
          <p:cNvPr id="59" name="Group 58"/>
          <p:cNvGrpSpPr/>
          <p:nvPr userDrawn="1"/>
        </p:nvGrpSpPr>
        <p:grpSpPr>
          <a:xfrm>
            <a:off x="7015590" y="372869"/>
            <a:ext cx="1779160" cy="259200"/>
            <a:chOff x="7015590" y="372869"/>
            <a:chExt cx="1779160" cy="259200"/>
          </a:xfrm>
        </p:grpSpPr>
        <p:sp>
          <p:nvSpPr>
            <p:cNvPr id="33" name="Rectangle 32"/>
            <p:cNvSpPr/>
            <p:nvPr userDrawn="1"/>
          </p:nvSpPr>
          <p:spPr>
            <a:xfrm>
              <a:off x="7015590" y="372869"/>
              <a:ext cx="1779160" cy="255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dirty="0" err="1" smtClean="0">
                <a:solidFill>
                  <a:srgbClr val="FFFFFF"/>
                </a:solidFill>
              </a:endParaRPr>
            </a:p>
          </p:txBody>
        </p:sp>
        <p:grpSp>
          <p:nvGrpSpPr>
            <p:cNvPr id="34" name="Group 33"/>
            <p:cNvGrpSpPr>
              <a:grpSpLocks noChangeAspect="1"/>
            </p:cNvGrpSpPr>
            <p:nvPr userDrawn="1"/>
          </p:nvGrpSpPr>
          <p:grpSpPr bwMode="black">
            <a:xfrm>
              <a:off x="7015590" y="372869"/>
              <a:ext cx="1779160" cy="259200"/>
              <a:chOff x="1430338" y="-1666875"/>
              <a:chExt cx="4968876" cy="723900"/>
            </a:xfrm>
            <a:solidFill>
              <a:srgbClr val="005192"/>
            </a:solidFill>
          </p:grpSpPr>
          <p:sp>
            <p:nvSpPr>
              <p:cNvPr id="35"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6" name="Rectangle 25"/>
          <p:cNvSpPr/>
          <p:nvPr userDrawn="1"/>
        </p:nvSpPr>
        <p:spPr>
          <a:xfrm>
            <a:off x="9288780" y="182684"/>
            <a:ext cx="1501140" cy="1187606"/>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noAutofit/>
          </a:bodyPr>
          <a:lstStyle/>
          <a:p>
            <a:r>
              <a:rPr lang="en-US" sz="900" b="1" dirty="0" smtClean="0">
                <a:solidFill>
                  <a:srgbClr val="000000"/>
                </a:solidFill>
              </a:rPr>
              <a:t>Insert image via</a:t>
            </a:r>
          </a:p>
          <a:p>
            <a:r>
              <a:rPr lang="en-US" sz="900" dirty="0" smtClean="0">
                <a:solidFill>
                  <a:srgbClr val="000000"/>
                </a:solidFill>
              </a:rPr>
              <a:t>Format Background &gt; Picture or texture fill &gt;</a:t>
            </a:r>
          </a:p>
          <a:p>
            <a:r>
              <a:rPr lang="en-US" sz="900" dirty="0" smtClean="0">
                <a:solidFill>
                  <a:srgbClr val="000000"/>
                </a:solidFill>
              </a:rPr>
              <a:t>Click “File” to browse to your image</a:t>
            </a:r>
          </a:p>
          <a:p>
            <a:r>
              <a:rPr lang="en-US" sz="900" dirty="0" smtClean="0">
                <a:solidFill>
                  <a:srgbClr val="000000"/>
                </a:solidFill>
              </a:rPr>
              <a:t>Make sure </a:t>
            </a:r>
            <a:r>
              <a:rPr lang="en-US" sz="900" i="1" dirty="0" smtClean="0">
                <a:solidFill>
                  <a:srgbClr val="000000"/>
                </a:solidFill>
              </a:rPr>
              <a:t>“Tile picture as texture”</a:t>
            </a:r>
            <a:r>
              <a:rPr lang="en-US" sz="900" dirty="0" smtClean="0">
                <a:solidFill>
                  <a:srgbClr val="000000"/>
                </a:solidFill>
              </a:rPr>
              <a:t>  is ticked</a:t>
            </a:r>
          </a:p>
        </p:txBody>
      </p:sp>
      <p:sp>
        <p:nvSpPr>
          <p:cNvPr id="27"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25" name="Afbeelding 24" descr="AN_PP_RGB_S.png"/>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2668432126"/>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7" name="Picture Placeholder 12"/>
          <p:cNvSpPr>
            <a:spLocks noGrp="1"/>
          </p:cNvSpPr>
          <p:nvPr>
            <p:ph type="pic" sz="quarter" idx="14"/>
          </p:nvPr>
        </p:nvSpPr>
        <p:spPr>
          <a:xfrm>
            <a:off x="0" y="1434414"/>
            <a:ext cx="4572000" cy="4964400"/>
          </a:xfrm>
        </p:spPr>
        <p:txBody>
          <a:bodyPr/>
          <a:lstStyle>
            <a:lvl1pPr>
              <a:defRPr sz="1200" b="0"/>
            </a:lvl1pPr>
          </a:lstStyle>
          <a:p>
            <a:r>
              <a:rPr lang="nl-NL" smtClean="0"/>
              <a:t>Sleep de afbeelding naar de tijdelijke aanduiding of klik op het pictogram als u een afbeelding wilt toevoegen</a:t>
            </a:r>
            <a:endParaRPr lang="en-US" dirty="0"/>
          </a:p>
        </p:txBody>
      </p:sp>
      <p:sp>
        <p:nvSpPr>
          <p:cNvPr id="10" name="Picture Placeholder 12"/>
          <p:cNvSpPr>
            <a:spLocks noGrp="1"/>
          </p:cNvSpPr>
          <p:nvPr>
            <p:ph type="pic" sz="quarter" idx="15"/>
          </p:nvPr>
        </p:nvSpPr>
        <p:spPr>
          <a:xfrm>
            <a:off x="4572000" y="1434414"/>
            <a:ext cx="4572000" cy="4964400"/>
          </a:xfrm>
        </p:spPr>
        <p:txBody>
          <a:bodyPr/>
          <a:lstStyle>
            <a:lvl1pPr>
              <a:defRPr sz="1200" b="0"/>
            </a:lvl1pPr>
          </a:lstStyle>
          <a:p>
            <a:r>
              <a:rPr lang="nl-NL" smtClean="0"/>
              <a:t>Sleep de afbeelding naar de tijdelijke aanduiding of klik op het pictogram als u een afbeelding wilt toevoegen</a:t>
            </a:r>
            <a:endParaRPr lang="en-US" dirty="0"/>
          </a:p>
        </p:txBody>
      </p:sp>
      <p:sp>
        <p:nvSpPr>
          <p:cNvPr id="11" name="Title 10"/>
          <p:cNvSpPr>
            <a:spLocks noGrp="1"/>
          </p:cNvSpPr>
          <p:nvPr>
            <p:ph type="title"/>
          </p:nvPr>
        </p:nvSpPr>
        <p:spPr/>
        <p:txBody>
          <a:bodyPr/>
          <a:lstStyle/>
          <a:p>
            <a:r>
              <a:rPr lang="nl-NL" smtClean="0"/>
              <a:t>Titelstijl van model bewerken</a:t>
            </a:r>
            <a:endParaRPr lang="en-US" dirty="0"/>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160714639"/>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4140000" cy="4608568"/>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Picture Placeholder 12"/>
          <p:cNvSpPr>
            <a:spLocks noGrp="1"/>
          </p:cNvSpPr>
          <p:nvPr>
            <p:ph type="pic" sz="quarter" idx="14"/>
          </p:nvPr>
        </p:nvSpPr>
        <p:spPr>
          <a:xfrm>
            <a:off x="4644001" y="1434414"/>
            <a:ext cx="4499999" cy="4964400"/>
          </a:xfrm>
        </p:spPr>
        <p:txBody>
          <a:bodyPr/>
          <a:lstStyle>
            <a:lvl1pPr>
              <a:defRPr sz="1200" b="0"/>
            </a:lvl1pPr>
          </a:lstStyle>
          <a:p>
            <a:r>
              <a:rPr lang="nl-NL" smtClean="0"/>
              <a:t>Sleep de afbeelding naar de tijdelijke aanduiding of klik op het pictogram als u een afbeelding wilt toevoegen</a:t>
            </a:r>
            <a:endParaRPr lang="en-US" dirty="0"/>
          </a:p>
        </p:txBody>
      </p:sp>
      <p:sp>
        <p:nvSpPr>
          <p:cNvPr id="10" name="Title 9"/>
          <p:cNvSpPr>
            <a:spLocks noGrp="1"/>
          </p:cNvSpPr>
          <p:nvPr>
            <p:ph type="title"/>
          </p:nvPr>
        </p:nvSpPr>
        <p:spPr/>
        <p:txBody>
          <a:bodyPr/>
          <a:lstStyle/>
          <a:p>
            <a:r>
              <a:rPr lang="nl-NL" smtClean="0"/>
              <a:t>Titelstijl van model bewerken</a:t>
            </a:r>
            <a:endParaRPr lang="en-US" dirty="0"/>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14958399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 Dark Blue">
    <p:spTree>
      <p:nvGrpSpPr>
        <p:cNvPr id="1" name=""/>
        <p:cNvGrpSpPr/>
        <p:nvPr/>
      </p:nvGrpSpPr>
      <p:grpSpPr>
        <a:xfrm>
          <a:off x="0" y="0"/>
          <a:ext cx="0" cy="0"/>
          <a:chOff x="0" y="0"/>
          <a:chExt cx="0" cy="0"/>
        </a:xfrm>
      </p:grpSpPr>
      <p:sp>
        <p:nvSpPr>
          <p:cNvPr id="122" name="Rectangle 121"/>
          <p:cNvSpPr/>
          <p:nvPr userDrawn="1"/>
        </p:nvSpPr>
        <p:spPr bwMode="gray">
          <a:xfrm>
            <a:off x="0" y="0"/>
            <a:ext cx="9144000" cy="144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6" name="Text Placeholder 10"/>
          <p:cNvSpPr>
            <a:spLocks noGrp="1"/>
          </p:cNvSpPr>
          <p:nvPr>
            <p:ph type="body" sz="quarter" idx="13"/>
          </p:nvPr>
        </p:nvSpPr>
        <p:spPr>
          <a:xfrm>
            <a:off x="360000" y="1600144"/>
            <a:ext cx="8424000" cy="4608569"/>
          </a:xfrm>
        </p:spPr>
        <p:txBody>
          <a:bodyPr/>
          <a:lstStyle>
            <a:lvl1pPr marL="180000" indent="-180000">
              <a:spcBef>
                <a:spcPts val="0"/>
              </a:spcBef>
              <a:spcAft>
                <a:spcPts val="1800"/>
              </a:spcAft>
              <a:buClrTx/>
              <a:buFont typeface="Arial" pitchFamily="34" charset="0"/>
              <a:buChar char="•"/>
              <a:defRPr b="0">
                <a:solidFill>
                  <a:schemeClr val="accent6"/>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123" name="Title 122"/>
          <p:cNvSpPr>
            <a:spLocks noGrp="1"/>
          </p:cNvSpPr>
          <p:nvPr>
            <p:ph type="title"/>
          </p:nvPr>
        </p:nvSpPr>
        <p:spPr bwMode="gray"/>
        <p:txBody>
          <a:bodyPr wrap="square" lIns="0" tIns="0" rIns="0" bIns="0" rtlCol="0" anchor="t"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en-US" smtClean="0"/>
              <a:t>Click to edit Master title style</a:t>
            </a:r>
            <a:endParaRPr lang="en-US" dirty="0"/>
          </a:p>
        </p:txBody>
      </p:sp>
      <p:sp>
        <p:nvSpPr>
          <p:cNvPr id="124" name="Slide Number Placeholder 12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125" name="Footer Placeholder 124"/>
          <p:cNvSpPr>
            <a:spLocks noGrp="1"/>
          </p:cNvSpPr>
          <p:nvPr>
            <p:ph type="ftr" sz="quarter" idx="15"/>
          </p:nvPr>
        </p:nvSpPr>
        <p:spPr/>
        <p:txBody>
          <a:bodyPr/>
          <a:lstStyle/>
          <a:p>
            <a:r>
              <a:t>Sustainability | Planet Possible</a:t>
            </a:r>
            <a:endParaRPr dirty="0"/>
          </a:p>
        </p:txBody>
      </p:sp>
      <p:grpSp>
        <p:nvGrpSpPr>
          <p:cNvPr id="18" name="Group 94"/>
          <p:cNvGrpSpPr/>
          <p:nvPr userDrawn="1"/>
        </p:nvGrpSpPr>
        <p:grpSpPr bwMode="black">
          <a:xfrm>
            <a:off x="7024688" y="372869"/>
            <a:ext cx="1770062" cy="260547"/>
            <a:chOff x="5619751" y="1679576"/>
            <a:chExt cx="2038350" cy="300038"/>
          </a:xfrm>
          <a:solidFill>
            <a:srgbClr val="FFFFFF"/>
          </a:solidFill>
        </p:grpSpPr>
        <p:sp>
          <p:nvSpPr>
            <p:cNvPr id="19" name="Freeform 7"/>
            <p:cNvSpPr>
              <a:spLocks/>
            </p:cNvSpPr>
            <p:nvPr userDrawn="1"/>
          </p:nvSpPr>
          <p:spPr bwMode="black">
            <a:xfrm>
              <a:off x="6142038" y="1765301"/>
              <a:ext cx="185738" cy="209550"/>
            </a:xfrm>
            <a:custGeom>
              <a:avLst/>
              <a:gdLst/>
              <a:ahLst/>
              <a:cxnLst>
                <a:cxn ang="0">
                  <a:pos x="2" y="136"/>
                </a:cxn>
                <a:cxn ang="0">
                  <a:pos x="105" y="136"/>
                </a:cxn>
                <a:cxn ang="0">
                  <a:pos x="120" y="120"/>
                </a:cxn>
                <a:cxn ang="0">
                  <a:pos x="120" y="111"/>
                </a:cxn>
                <a:cxn ang="0">
                  <a:pos x="93" y="113"/>
                </a:cxn>
                <a:cxn ang="0">
                  <a:pos x="60" y="113"/>
                </a:cxn>
                <a:cxn ang="0">
                  <a:pos x="118" y="0"/>
                </a:cxn>
                <a:cxn ang="0">
                  <a:pos x="3" y="0"/>
                </a:cxn>
                <a:cxn ang="0">
                  <a:pos x="3" y="22"/>
                </a:cxn>
                <a:cxn ang="0">
                  <a:pos x="55" y="22"/>
                </a:cxn>
                <a:cxn ang="0">
                  <a:pos x="5" y="116"/>
                </a:cxn>
                <a:cxn ang="0">
                  <a:pos x="2" y="136"/>
                </a:cxn>
              </a:cxnLst>
              <a:rect l="0" t="0" r="r" b="b"/>
              <a:pathLst>
                <a:path w="120" h="136">
                  <a:moveTo>
                    <a:pt x="2" y="136"/>
                  </a:moveTo>
                  <a:cubicBezTo>
                    <a:pt x="105" y="136"/>
                    <a:pt x="105" y="136"/>
                    <a:pt x="105" y="136"/>
                  </a:cubicBezTo>
                  <a:cubicBezTo>
                    <a:pt x="114" y="136"/>
                    <a:pt x="120" y="129"/>
                    <a:pt x="120" y="120"/>
                  </a:cubicBezTo>
                  <a:cubicBezTo>
                    <a:pt x="120" y="111"/>
                    <a:pt x="120" y="111"/>
                    <a:pt x="120" y="111"/>
                  </a:cubicBezTo>
                  <a:cubicBezTo>
                    <a:pt x="115" y="112"/>
                    <a:pt x="107" y="113"/>
                    <a:pt x="93" y="113"/>
                  </a:cubicBezTo>
                  <a:cubicBezTo>
                    <a:pt x="60" y="113"/>
                    <a:pt x="60" y="113"/>
                    <a:pt x="60" y="113"/>
                  </a:cubicBezTo>
                  <a:cubicBezTo>
                    <a:pt x="118" y="0"/>
                    <a:pt x="118" y="0"/>
                    <a:pt x="118" y="0"/>
                  </a:cubicBezTo>
                  <a:cubicBezTo>
                    <a:pt x="3" y="0"/>
                    <a:pt x="3" y="0"/>
                    <a:pt x="3" y="0"/>
                  </a:cubicBezTo>
                  <a:cubicBezTo>
                    <a:pt x="3" y="22"/>
                    <a:pt x="3" y="22"/>
                    <a:pt x="3" y="22"/>
                  </a:cubicBezTo>
                  <a:cubicBezTo>
                    <a:pt x="55" y="22"/>
                    <a:pt x="55" y="22"/>
                    <a:pt x="55" y="22"/>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 name="Freeform 8"/>
            <p:cNvSpPr>
              <a:spLocks/>
            </p:cNvSpPr>
            <p:nvPr userDrawn="1"/>
          </p:nvSpPr>
          <p:spPr bwMode="black">
            <a:xfrm>
              <a:off x="5988051" y="1765301"/>
              <a:ext cx="142875" cy="209550"/>
            </a:xfrm>
            <a:custGeom>
              <a:avLst/>
              <a:gdLst/>
              <a:ahLst/>
              <a:cxnLst>
                <a:cxn ang="0">
                  <a:pos x="0" y="63"/>
                </a:cxn>
                <a:cxn ang="0">
                  <a:pos x="26" y="115"/>
                </a:cxn>
                <a:cxn ang="0">
                  <a:pos x="54" y="136"/>
                </a:cxn>
                <a:cxn ang="0">
                  <a:pos x="92" y="136"/>
                </a:cxn>
                <a:cxn ang="0">
                  <a:pos x="84" y="124"/>
                </a:cxn>
                <a:cxn ang="0">
                  <a:pos x="45" y="52"/>
                </a:cxn>
                <a:cxn ang="0">
                  <a:pos x="90" y="0"/>
                </a:cxn>
                <a:cxn ang="0">
                  <a:pos x="50" y="0"/>
                </a:cxn>
                <a:cxn ang="0">
                  <a:pos x="0" y="63"/>
                </a:cxn>
              </a:cxnLst>
              <a:rect l="0" t="0" r="r" b="b"/>
              <a:pathLst>
                <a:path w="92" h="136">
                  <a:moveTo>
                    <a:pt x="0" y="63"/>
                  </a:moveTo>
                  <a:cubicBezTo>
                    <a:pt x="26" y="115"/>
                    <a:pt x="26" y="115"/>
                    <a:pt x="26" y="115"/>
                  </a:cubicBezTo>
                  <a:cubicBezTo>
                    <a:pt x="34" y="129"/>
                    <a:pt x="37" y="136"/>
                    <a:pt x="54" y="136"/>
                  </a:cubicBezTo>
                  <a:cubicBezTo>
                    <a:pt x="92" y="136"/>
                    <a:pt x="92" y="136"/>
                    <a:pt x="92" y="136"/>
                  </a:cubicBezTo>
                  <a:cubicBezTo>
                    <a:pt x="89" y="134"/>
                    <a:pt x="87" y="131"/>
                    <a:pt x="84" y="124"/>
                  </a:cubicBezTo>
                  <a:cubicBezTo>
                    <a:pt x="45" y="52"/>
                    <a:pt x="45" y="52"/>
                    <a:pt x="45" y="52"/>
                  </a:cubicBezTo>
                  <a:cubicBezTo>
                    <a:pt x="90" y="0"/>
                    <a:pt x="90" y="0"/>
                    <a:pt x="90" y="0"/>
                  </a:cubicBezTo>
                  <a:cubicBezTo>
                    <a:pt x="50" y="0"/>
                    <a:pt x="50" y="0"/>
                    <a:pt x="50" y="0"/>
                  </a:cubicBezTo>
                  <a:lnTo>
                    <a:pt x="0" y="6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1" name="Freeform 9"/>
            <p:cNvSpPr>
              <a:spLocks/>
            </p:cNvSpPr>
            <p:nvPr userDrawn="1"/>
          </p:nvSpPr>
          <p:spPr bwMode="black">
            <a:xfrm>
              <a:off x="5911851" y="1679576"/>
              <a:ext cx="71438" cy="295275"/>
            </a:xfrm>
            <a:custGeom>
              <a:avLst/>
              <a:gdLst/>
              <a:ahLst/>
              <a:cxnLst>
                <a:cxn ang="0">
                  <a:pos x="0" y="191"/>
                </a:cxn>
                <a:cxn ang="0">
                  <a:pos x="47" y="191"/>
                </a:cxn>
                <a:cxn ang="0">
                  <a:pos x="47" y="28"/>
                </a:cxn>
                <a:cxn ang="0">
                  <a:pos x="17" y="0"/>
                </a:cxn>
                <a:cxn ang="0">
                  <a:pos x="0" y="0"/>
                </a:cxn>
                <a:cxn ang="0">
                  <a:pos x="0" y="191"/>
                </a:cxn>
              </a:cxnLst>
              <a:rect l="0" t="0" r="r" b="b"/>
              <a:pathLst>
                <a:path w="47" h="191">
                  <a:moveTo>
                    <a:pt x="0" y="191"/>
                  </a:moveTo>
                  <a:cubicBezTo>
                    <a:pt x="47" y="191"/>
                    <a:pt x="47" y="191"/>
                    <a:pt x="47" y="191"/>
                  </a:cubicBezTo>
                  <a:cubicBezTo>
                    <a:pt x="47" y="28"/>
                    <a:pt x="47" y="28"/>
                    <a:pt x="47" y="28"/>
                  </a:cubicBezTo>
                  <a:cubicBezTo>
                    <a:pt x="47"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 name="Freeform 10"/>
            <p:cNvSpPr>
              <a:spLocks noEditPoints="1"/>
            </p:cNvSpPr>
            <p:nvPr userDrawn="1"/>
          </p:nvSpPr>
          <p:spPr bwMode="black">
            <a:xfrm>
              <a:off x="5619751" y="1703388"/>
              <a:ext cx="268288" cy="271463"/>
            </a:xfrm>
            <a:custGeom>
              <a:avLst/>
              <a:gdLst/>
              <a:ahLst/>
              <a:cxnLst>
                <a:cxn ang="0">
                  <a:pos x="169" y="163"/>
                </a:cxn>
                <a:cxn ang="0">
                  <a:pos x="122" y="24"/>
                </a:cxn>
                <a:cxn ang="0">
                  <a:pos x="88" y="0"/>
                </a:cxn>
                <a:cxn ang="0">
                  <a:pos x="66" y="0"/>
                </a:cxn>
                <a:cxn ang="0">
                  <a:pos x="0" y="176"/>
                </a:cxn>
                <a:cxn ang="0">
                  <a:pos x="30" y="176"/>
                </a:cxn>
                <a:cxn ang="0">
                  <a:pos x="45" y="132"/>
                </a:cxn>
                <a:cxn ang="0">
                  <a:pos x="108" y="132"/>
                </a:cxn>
                <a:cxn ang="0">
                  <a:pos x="117" y="160"/>
                </a:cxn>
                <a:cxn ang="0">
                  <a:pos x="135" y="175"/>
                </a:cxn>
                <a:cxn ang="0">
                  <a:pos x="175" y="175"/>
                </a:cxn>
                <a:cxn ang="0">
                  <a:pos x="169" y="163"/>
                </a:cxn>
                <a:cxn ang="0">
                  <a:pos x="52" y="111"/>
                </a:cxn>
                <a:cxn ang="0">
                  <a:pos x="77" y="37"/>
                </a:cxn>
                <a:cxn ang="0">
                  <a:pos x="101" y="111"/>
                </a:cxn>
                <a:cxn ang="0">
                  <a:pos x="52" y="111"/>
                </a:cxn>
              </a:cxnLst>
              <a:rect l="0" t="0" r="r" b="b"/>
              <a:pathLst>
                <a:path w="175" h="176">
                  <a:moveTo>
                    <a:pt x="169" y="163"/>
                  </a:moveTo>
                  <a:cubicBezTo>
                    <a:pt x="122" y="24"/>
                    <a:pt x="122" y="24"/>
                    <a:pt x="122" y="24"/>
                  </a:cubicBezTo>
                  <a:cubicBezTo>
                    <a:pt x="117" y="7"/>
                    <a:pt x="111" y="0"/>
                    <a:pt x="88" y="0"/>
                  </a:cubicBezTo>
                  <a:cubicBezTo>
                    <a:pt x="66" y="0"/>
                    <a:pt x="66" y="0"/>
                    <a:pt x="66" y="0"/>
                  </a:cubicBezTo>
                  <a:cubicBezTo>
                    <a:pt x="0" y="176"/>
                    <a:pt x="0" y="176"/>
                    <a:pt x="0" y="176"/>
                  </a:cubicBezTo>
                  <a:cubicBezTo>
                    <a:pt x="30" y="176"/>
                    <a:pt x="30" y="176"/>
                    <a:pt x="30" y="176"/>
                  </a:cubicBezTo>
                  <a:cubicBezTo>
                    <a:pt x="45" y="132"/>
                    <a:pt x="45" y="132"/>
                    <a:pt x="45" y="132"/>
                  </a:cubicBezTo>
                  <a:cubicBezTo>
                    <a:pt x="108" y="132"/>
                    <a:pt x="108" y="132"/>
                    <a:pt x="108" y="132"/>
                  </a:cubicBezTo>
                  <a:cubicBezTo>
                    <a:pt x="117" y="160"/>
                    <a:pt x="117" y="160"/>
                    <a:pt x="117" y="160"/>
                  </a:cubicBezTo>
                  <a:cubicBezTo>
                    <a:pt x="120" y="171"/>
                    <a:pt x="124" y="175"/>
                    <a:pt x="135" y="175"/>
                  </a:cubicBezTo>
                  <a:cubicBezTo>
                    <a:pt x="175" y="175"/>
                    <a:pt x="175" y="175"/>
                    <a:pt x="175" y="175"/>
                  </a:cubicBezTo>
                  <a:cubicBezTo>
                    <a:pt x="173" y="174"/>
                    <a:pt x="172" y="170"/>
                    <a:pt x="169" y="163"/>
                  </a:cubicBezTo>
                  <a:moveTo>
                    <a:pt x="52" y="111"/>
                  </a:moveTo>
                  <a:cubicBezTo>
                    <a:pt x="77" y="37"/>
                    <a:pt x="77" y="37"/>
                    <a:pt x="77" y="37"/>
                  </a:cubicBezTo>
                  <a:cubicBezTo>
                    <a:pt x="101" y="111"/>
                    <a:pt x="101" y="111"/>
                    <a:pt x="101" y="111"/>
                  </a:cubicBezTo>
                  <a:lnTo>
                    <a:pt x="52" y="1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 name="Freeform 11"/>
            <p:cNvSpPr>
              <a:spLocks noEditPoints="1"/>
            </p:cNvSpPr>
            <p:nvPr userDrawn="1"/>
          </p:nvSpPr>
          <p:spPr bwMode="black">
            <a:xfrm>
              <a:off x="6337301" y="1758951"/>
              <a:ext cx="222250" cy="220663"/>
            </a:xfrm>
            <a:custGeom>
              <a:avLst/>
              <a:gdLst/>
              <a:ahLst/>
              <a:cxnLst>
                <a:cxn ang="0">
                  <a:pos x="72" y="143"/>
                </a:cxn>
                <a:cxn ang="0">
                  <a:pos x="144" y="69"/>
                </a:cxn>
                <a:cxn ang="0">
                  <a:pos x="73" y="0"/>
                </a:cxn>
                <a:cxn ang="0">
                  <a:pos x="0" y="75"/>
                </a:cxn>
                <a:cxn ang="0">
                  <a:pos x="72" y="143"/>
                </a:cxn>
                <a:cxn ang="0">
                  <a:pos x="73" y="118"/>
                </a:cxn>
                <a:cxn ang="0">
                  <a:pos x="51" y="71"/>
                </a:cxn>
                <a:cxn ang="0">
                  <a:pos x="73" y="25"/>
                </a:cxn>
                <a:cxn ang="0">
                  <a:pos x="94" y="73"/>
                </a:cxn>
                <a:cxn ang="0">
                  <a:pos x="73" y="118"/>
                </a:cxn>
              </a:cxnLst>
              <a:rect l="0" t="0" r="r" b="b"/>
              <a:pathLst>
                <a:path w="144" h="143">
                  <a:moveTo>
                    <a:pt x="72" y="143"/>
                  </a:moveTo>
                  <a:cubicBezTo>
                    <a:pt x="111" y="143"/>
                    <a:pt x="144" y="115"/>
                    <a:pt x="144" y="69"/>
                  </a:cubicBezTo>
                  <a:cubicBezTo>
                    <a:pt x="144" y="29"/>
                    <a:pt x="113" y="0"/>
                    <a:pt x="73" y="0"/>
                  </a:cubicBezTo>
                  <a:cubicBezTo>
                    <a:pt x="33" y="0"/>
                    <a:pt x="0" y="29"/>
                    <a:pt x="0" y="75"/>
                  </a:cubicBezTo>
                  <a:cubicBezTo>
                    <a:pt x="0" y="116"/>
                    <a:pt x="33" y="143"/>
                    <a:pt x="72" y="143"/>
                  </a:cubicBezTo>
                  <a:moveTo>
                    <a:pt x="73" y="118"/>
                  </a:moveTo>
                  <a:cubicBezTo>
                    <a:pt x="57" y="118"/>
                    <a:pt x="51" y="100"/>
                    <a:pt x="51" y="71"/>
                  </a:cubicBezTo>
                  <a:cubicBezTo>
                    <a:pt x="51" y="43"/>
                    <a:pt x="57" y="25"/>
                    <a:pt x="73" y="25"/>
                  </a:cubicBezTo>
                  <a:cubicBezTo>
                    <a:pt x="89" y="25"/>
                    <a:pt x="94" y="44"/>
                    <a:pt x="94" y="73"/>
                  </a:cubicBezTo>
                  <a:cubicBezTo>
                    <a:pt x="94" y="100"/>
                    <a:pt x="89" y="118"/>
                    <a:pt x="73"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12"/>
            <p:cNvSpPr>
              <a:spLocks/>
            </p:cNvSpPr>
            <p:nvPr userDrawn="1"/>
          </p:nvSpPr>
          <p:spPr bwMode="black">
            <a:xfrm>
              <a:off x="6592888" y="1701801"/>
              <a:ext cx="238125" cy="273050"/>
            </a:xfrm>
            <a:custGeom>
              <a:avLst/>
              <a:gdLst/>
              <a:ahLst/>
              <a:cxnLst>
                <a:cxn ang="0">
                  <a:pos x="0" y="177"/>
                </a:cxn>
                <a:cxn ang="0">
                  <a:pos x="29" y="177"/>
                </a:cxn>
                <a:cxn ang="0">
                  <a:pos x="29" y="64"/>
                </a:cxn>
                <a:cxn ang="0">
                  <a:pos x="104" y="154"/>
                </a:cxn>
                <a:cxn ang="0">
                  <a:pos x="132" y="177"/>
                </a:cxn>
                <a:cxn ang="0">
                  <a:pos x="154" y="177"/>
                </a:cxn>
                <a:cxn ang="0">
                  <a:pos x="154" y="15"/>
                </a:cxn>
                <a:cxn ang="0">
                  <a:pos x="138" y="0"/>
                </a:cxn>
                <a:cxn ang="0">
                  <a:pos x="125" y="0"/>
                </a:cxn>
                <a:cxn ang="0">
                  <a:pos x="125" y="106"/>
                </a:cxn>
                <a:cxn ang="0">
                  <a:pos x="53" y="21"/>
                </a:cxn>
                <a:cxn ang="0">
                  <a:pos x="21" y="0"/>
                </a:cxn>
                <a:cxn ang="0">
                  <a:pos x="0" y="0"/>
                </a:cxn>
                <a:cxn ang="0">
                  <a:pos x="0" y="177"/>
                </a:cxn>
              </a:cxnLst>
              <a:rect l="0" t="0" r="r" b="b"/>
              <a:pathLst>
                <a:path w="154" h="177">
                  <a:moveTo>
                    <a:pt x="0" y="177"/>
                  </a:moveTo>
                  <a:cubicBezTo>
                    <a:pt x="29" y="177"/>
                    <a:pt x="29" y="177"/>
                    <a:pt x="29" y="177"/>
                  </a:cubicBezTo>
                  <a:cubicBezTo>
                    <a:pt x="29" y="64"/>
                    <a:pt x="29" y="64"/>
                    <a:pt x="29" y="64"/>
                  </a:cubicBezTo>
                  <a:cubicBezTo>
                    <a:pt x="104" y="154"/>
                    <a:pt x="104" y="154"/>
                    <a:pt x="104" y="154"/>
                  </a:cubicBezTo>
                  <a:cubicBezTo>
                    <a:pt x="114" y="167"/>
                    <a:pt x="121" y="177"/>
                    <a:pt x="132" y="177"/>
                  </a:cubicBezTo>
                  <a:cubicBezTo>
                    <a:pt x="154" y="177"/>
                    <a:pt x="154" y="177"/>
                    <a:pt x="154" y="177"/>
                  </a:cubicBezTo>
                  <a:cubicBezTo>
                    <a:pt x="154" y="15"/>
                    <a:pt x="154" y="15"/>
                    <a:pt x="154" y="15"/>
                  </a:cubicBezTo>
                  <a:cubicBezTo>
                    <a:pt x="154" y="6"/>
                    <a:pt x="147" y="0"/>
                    <a:pt x="138" y="0"/>
                  </a:cubicBezTo>
                  <a:cubicBezTo>
                    <a:pt x="125" y="0"/>
                    <a:pt x="125" y="0"/>
                    <a:pt x="125" y="0"/>
                  </a:cubicBezTo>
                  <a:cubicBezTo>
                    <a:pt x="125" y="106"/>
                    <a:pt x="125" y="106"/>
                    <a:pt x="125" y="106"/>
                  </a:cubicBezTo>
                  <a:cubicBezTo>
                    <a:pt x="53" y="21"/>
                    <a:pt x="53" y="21"/>
                    <a:pt x="53" y="21"/>
                  </a:cubicBezTo>
                  <a:cubicBezTo>
                    <a:pt x="42" y="8"/>
                    <a:pt x="37" y="0"/>
                    <a:pt x="21" y="0"/>
                  </a:cubicBezTo>
                  <a:cubicBezTo>
                    <a:pt x="0" y="0"/>
                    <a:pt x="0" y="0"/>
                    <a:pt x="0" y="0"/>
                  </a:cubicBezTo>
                  <a:lnTo>
                    <a:pt x="0"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13"/>
            <p:cNvSpPr>
              <a:spLocks noEditPoints="1"/>
            </p:cNvSpPr>
            <p:nvPr userDrawn="1"/>
          </p:nvSpPr>
          <p:spPr bwMode="black">
            <a:xfrm>
              <a:off x="6861176" y="1758951"/>
              <a:ext cx="222250" cy="220663"/>
            </a:xfrm>
            <a:custGeom>
              <a:avLst/>
              <a:gdLst/>
              <a:ahLst/>
              <a:cxnLst>
                <a:cxn ang="0">
                  <a:pos x="72" y="143"/>
                </a:cxn>
                <a:cxn ang="0">
                  <a:pos x="144" y="69"/>
                </a:cxn>
                <a:cxn ang="0">
                  <a:pos x="72" y="0"/>
                </a:cxn>
                <a:cxn ang="0">
                  <a:pos x="0" y="75"/>
                </a:cxn>
                <a:cxn ang="0">
                  <a:pos x="72" y="143"/>
                </a:cxn>
                <a:cxn ang="0">
                  <a:pos x="72" y="118"/>
                </a:cxn>
                <a:cxn ang="0">
                  <a:pos x="50" y="71"/>
                </a:cxn>
                <a:cxn ang="0">
                  <a:pos x="72" y="25"/>
                </a:cxn>
                <a:cxn ang="0">
                  <a:pos x="93" y="73"/>
                </a:cxn>
                <a:cxn ang="0">
                  <a:pos x="72" y="118"/>
                </a:cxn>
              </a:cxnLst>
              <a:rect l="0" t="0" r="r" b="b"/>
              <a:pathLst>
                <a:path w="144" h="143">
                  <a:moveTo>
                    <a:pt x="72" y="143"/>
                  </a:moveTo>
                  <a:cubicBezTo>
                    <a:pt x="111" y="143"/>
                    <a:pt x="144" y="115"/>
                    <a:pt x="144" y="69"/>
                  </a:cubicBezTo>
                  <a:cubicBezTo>
                    <a:pt x="144" y="29"/>
                    <a:pt x="112" y="0"/>
                    <a:pt x="72" y="0"/>
                  </a:cubicBezTo>
                  <a:cubicBezTo>
                    <a:pt x="33" y="0"/>
                    <a:pt x="0" y="29"/>
                    <a:pt x="0" y="75"/>
                  </a:cubicBezTo>
                  <a:cubicBezTo>
                    <a:pt x="0" y="116"/>
                    <a:pt x="33" y="143"/>
                    <a:pt x="72" y="143"/>
                  </a:cubicBezTo>
                  <a:moveTo>
                    <a:pt x="72" y="118"/>
                  </a:moveTo>
                  <a:cubicBezTo>
                    <a:pt x="56" y="118"/>
                    <a:pt x="50" y="100"/>
                    <a:pt x="50" y="71"/>
                  </a:cubicBezTo>
                  <a:cubicBezTo>
                    <a:pt x="50" y="43"/>
                    <a:pt x="56" y="25"/>
                    <a:pt x="72" y="25"/>
                  </a:cubicBezTo>
                  <a:cubicBezTo>
                    <a:pt x="88" y="25"/>
                    <a:pt x="93" y="45"/>
                    <a:pt x="93" y="73"/>
                  </a:cubicBezTo>
                  <a:cubicBezTo>
                    <a:pt x="93" y="100"/>
                    <a:pt x="88" y="118"/>
                    <a:pt x="72"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6" name="Freeform 14"/>
            <p:cNvSpPr>
              <a:spLocks noEditPoints="1"/>
            </p:cNvSpPr>
            <p:nvPr userDrawn="1"/>
          </p:nvSpPr>
          <p:spPr bwMode="black">
            <a:xfrm>
              <a:off x="7350126" y="1760538"/>
              <a:ext cx="206375" cy="219075"/>
            </a:xfrm>
            <a:custGeom>
              <a:avLst/>
              <a:gdLst/>
              <a:ahLst/>
              <a:cxnLst>
                <a:cxn ang="0">
                  <a:pos x="134" y="73"/>
                </a:cxn>
                <a:cxn ang="0">
                  <a:pos x="135" y="57"/>
                </a:cxn>
                <a:cxn ang="0">
                  <a:pos x="70" y="0"/>
                </a:cxn>
                <a:cxn ang="0">
                  <a:pos x="0" y="71"/>
                </a:cxn>
                <a:cxn ang="0">
                  <a:pos x="69" y="142"/>
                </a:cxn>
                <a:cxn ang="0">
                  <a:pos x="128" y="99"/>
                </a:cxn>
                <a:cxn ang="0">
                  <a:pos x="89" y="109"/>
                </a:cxn>
                <a:cxn ang="0">
                  <a:pos x="47" y="73"/>
                </a:cxn>
                <a:cxn ang="0">
                  <a:pos x="134" y="73"/>
                </a:cxn>
                <a:cxn ang="0">
                  <a:pos x="47" y="54"/>
                </a:cxn>
                <a:cxn ang="0">
                  <a:pos x="70" y="22"/>
                </a:cxn>
                <a:cxn ang="0">
                  <a:pos x="92" y="54"/>
                </a:cxn>
                <a:cxn ang="0">
                  <a:pos x="47" y="54"/>
                </a:cxn>
              </a:cxnLst>
              <a:rect l="0" t="0" r="r" b="b"/>
              <a:pathLst>
                <a:path w="135" h="142">
                  <a:moveTo>
                    <a:pt x="134" y="73"/>
                  </a:moveTo>
                  <a:cubicBezTo>
                    <a:pt x="135" y="68"/>
                    <a:pt x="135" y="62"/>
                    <a:pt x="135" y="57"/>
                  </a:cubicBezTo>
                  <a:cubicBezTo>
                    <a:pt x="135" y="25"/>
                    <a:pt x="111" y="0"/>
                    <a:pt x="70" y="0"/>
                  </a:cubicBezTo>
                  <a:cubicBezTo>
                    <a:pt x="30" y="0"/>
                    <a:pt x="0" y="28"/>
                    <a:pt x="0" y="71"/>
                  </a:cubicBezTo>
                  <a:cubicBezTo>
                    <a:pt x="0" y="113"/>
                    <a:pt x="26" y="142"/>
                    <a:pt x="69" y="142"/>
                  </a:cubicBezTo>
                  <a:cubicBezTo>
                    <a:pt x="111" y="142"/>
                    <a:pt x="127" y="120"/>
                    <a:pt x="128" y="99"/>
                  </a:cubicBezTo>
                  <a:cubicBezTo>
                    <a:pt x="118" y="105"/>
                    <a:pt x="104" y="109"/>
                    <a:pt x="89" y="109"/>
                  </a:cubicBezTo>
                  <a:cubicBezTo>
                    <a:pt x="65" y="109"/>
                    <a:pt x="50" y="95"/>
                    <a:pt x="47" y="73"/>
                  </a:cubicBezTo>
                  <a:lnTo>
                    <a:pt x="134" y="73"/>
                  </a:lnTo>
                  <a:close/>
                  <a:moveTo>
                    <a:pt x="47" y="54"/>
                  </a:moveTo>
                  <a:cubicBezTo>
                    <a:pt x="49" y="35"/>
                    <a:pt x="57" y="22"/>
                    <a:pt x="70" y="22"/>
                  </a:cubicBezTo>
                  <a:cubicBezTo>
                    <a:pt x="88" y="22"/>
                    <a:pt x="92" y="54"/>
                    <a:pt x="92" y="54"/>
                  </a:cubicBezTo>
                  <a:lnTo>
                    <a:pt x="47" y="5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7" name="Freeform 15"/>
            <p:cNvSpPr>
              <a:spLocks noEditPoints="1"/>
            </p:cNvSpPr>
            <p:nvPr userDrawn="1"/>
          </p:nvSpPr>
          <p:spPr bwMode="black">
            <a:xfrm>
              <a:off x="7113588" y="1679576"/>
              <a:ext cx="211138" cy="295275"/>
            </a:xfrm>
            <a:custGeom>
              <a:avLst/>
              <a:gdLst/>
              <a:ahLst/>
              <a:cxnLst>
                <a:cxn ang="0">
                  <a:pos x="83" y="53"/>
                </a:cxn>
                <a:cxn ang="0">
                  <a:pos x="47" y="65"/>
                </a:cxn>
                <a:cxn ang="0">
                  <a:pos x="47" y="28"/>
                </a:cxn>
                <a:cxn ang="0">
                  <a:pos x="18" y="0"/>
                </a:cxn>
                <a:cxn ang="0">
                  <a:pos x="0" y="0"/>
                </a:cxn>
                <a:cxn ang="0">
                  <a:pos x="0" y="191"/>
                </a:cxn>
                <a:cxn ang="0">
                  <a:pos x="55" y="191"/>
                </a:cxn>
                <a:cxn ang="0">
                  <a:pos x="137" y="112"/>
                </a:cxn>
                <a:cxn ang="0">
                  <a:pos x="83" y="53"/>
                </a:cxn>
                <a:cxn ang="0">
                  <a:pos x="54" y="168"/>
                </a:cxn>
                <a:cxn ang="0">
                  <a:pos x="47" y="168"/>
                </a:cxn>
                <a:cxn ang="0">
                  <a:pos x="47" y="80"/>
                </a:cxn>
                <a:cxn ang="0">
                  <a:pos x="57" y="80"/>
                </a:cxn>
                <a:cxn ang="0">
                  <a:pos x="88" y="118"/>
                </a:cxn>
                <a:cxn ang="0">
                  <a:pos x="54" y="168"/>
                </a:cxn>
              </a:cxnLst>
              <a:rect l="0" t="0" r="r" b="b"/>
              <a:pathLst>
                <a:path w="137" h="191">
                  <a:moveTo>
                    <a:pt x="83" y="53"/>
                  </a:moveTo>
                  <a:cubicBezTo>
                    <a:pt x="67" y="53"/>
                    <a:pt x="53" y="59"/>
                    <a:pt x="47" y="65"/>
                  </a:cubicBezTo>
                  <a:cubicBezTo>
                    <a:pt x="47" y="28"/>
                    <a:pt x="47" y="28"/>
                    <a:pt x="47" y="28"/>
                  </a:cubicBezTo>
                  <a:cubicBezTo>
                    <a:pt x="47" y="11"/>
                    <a:pt x="35" y="0"/>
                    <a:pt x="18" y="0"/>
                  </a:cubicBezTo>
                  <a:cubicBezTo>
                    <a:pt x="0" y="0"/>
                    <a:pt x="0" y="0"/>
                    <a:pt x="0" y="0"/>
                  </a:cubicBezTo>
                  <a:cubicBezTo>
                    <a:pt x="0" y="191"/>
                    <a:pt x="0" y="191"/>
                    <a:pt x="0" y="191"/>
                  </a:cubicBezTo>
                  <a:cubicBezTo>
                    <a:pt x="55" y="191"/>
                    <a:pt x="55" y="191"/>
                    <a:pt x="55" y="191"/>
                  </a:cubicBezTo>
                  <a:cubicBezTo>
                    <a:pt x="107" y="191"/>
                    <a:pt x="137" y="163"/>
                    <a:pt x="137" y="112"/>
                  </a:cubicBezTo>
                  <a:cubicBezTo>
                    <a:pt x="137" y="78"/>
                    <a:pt x="113" y="53"/>
                    <a:pt x="83" y="53"/>
                  </a:cubicBezTo>
                  <a:moveTo>
                    <a:pt x="54" y="168"/>
                  </a:moveTo>
                  <a:cubicBezTo>
                    <a:pt x="47" y="168"/>
                    <a:pt x="47" y="168"/>
                    <a:pt x="47" y="168"/>
                  </a:cubicBezTo>
                  <a:cubicBezTo>
                    <a:pt x="47" y="80"/>
                    <a:pt x="47" y="80"/>
                    <a:pt x="47" y="80"/>
                  </a:cubicBezTo>
                  <a:cubicBezTo>
                    <a:pt x="50" y="80"/>
                    <a:pt x="52" y="80"/>
                    <a:pt x="57" y="80"/>
                  </a:cubicBezTo>
                  <a:cubicBezTo>
                    <a:pt x="75" y="80"/>
                    <a:pt x="88" y="96"/>
                    <a:pt x="88" y="118"/>
                  </a:cubicBezTo>
                  <a:cubicBezTo>
                    <a:pt x="88" y="151"/>
                    <a:pt x="76" y="168"/>
                    <a:pt x="54" y="1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16"/>
            <p:cNvSpPr>
              <a:spLocks/>
            </p:cNvSpPr>
            <p:nvPr userDrawn="1"/>
          </p:nvSpPr>
          <p:spPr bwMode="black">
            <a:xfrm>
              <a:off x="7588251" y="1679576"/>
              <a:ext cx="69850" cy="295275"/>
            </a:xfrm>
            <a:custGeom>
              <a:avLst/>
              <a:gdLst/>
              <a:ahLst/>
              <a:cxnLst>
                <a:cxn ang="0">
                  <a:pos x="0" y="191"/>
                </a:cxn>
                <a:cxn ang="0">
                  <a:pos x="46" y="191"/>
                </a:cxn>
                <a:cxn ang="0">
                  <a:pos x="46" y="28"/>
                </a:cxn>
                <a:cxn ang="0">
                  <a:pos x="17" y="0"/>
                </a:cxn>
                <a:cxn ang="0">
                  <a:pos x="0" y="0"/>
                </a:cxn>
                <a:cxn ang="0">
                  <a:pos x="0" y="191"/>
                </a:cxn>
              </a:cxnLst>
              <a:rect l="0" t="0" r="r" b="b"/>
              <a:pathLst>
                <a:path w="46" h="191">
                  <a:moveTo>
                    <a:pt x="0" y="191"/>
                  </a:moveTo>
                  <a:cubicBezTo>
                    <a:pt x="46" y="191"/>
                    <a:pt x="46" y="191"/>
                    <a:pt x="46" y="191"/>
                  </a:cubicBezTo>
                  <a:cubicBezTo>
                    <a:pt x="46" y="28"/>
                    <a:pt x="46" y="28"/>
                    <a:pt x="46" y="28"/>
                  </a:cubicBezTo>
                  <a:cubicBezTo>
                    <a:pt x="46"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32993927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and Slim Text 2/3 1/3">
    <p:spTree>
      <p:nvGrpSpPr>
        <p:cNvPr id="1" name=""/>
        <p:cNvGrpSpPr/>
        <p:nvPr/>
      </p:nvGrpSpPr>
      <p:grpSpPr>
        <a:xfrm>
          <a:off x="0" y="0"/>
          <a:ext cx="0" cy="0"/>
          <a:chOff x="0" y="0"/>
          <a:chExt cx="0" cy="0"/>
        </a:xfrm>
      </p:grpSpPr>
      <p:sp>
        <p:nvSpPr>
          <p:cNvPr id="19" name="Picture Placeholder 12"/>
          <p:cNvSpPr>
            <a:spLocks noGrp="1"/>
          </p:cNvSpPr>
          <p:nvPr>
            <p:ph type="pic" sz="quarter" idx="15"/>
          </p:nvPr>
        </p:nvSpPr>
        <p:spPr>
          <a:xfrm>
            <a:off x="1" y="1434414"/>
            <a:ext cx="5935915" cy="4964400"/>
          </a:xfrm>
        </p:spPr>
        <p:txBody>
          <a:bodyPr/>
          <a:lstStyle>
            <a:lvl1pPr>
              <a:defRPr sz="1200" b="0"/>
            </a:lvl1pPr>
          </a:lstStyle>
          <a:p>
            <a:r>
              <a:rPr lang="nl-NL" smtClean="0"/>
              <a:t>Sleep de afbeelding naar de tijdelijke aanduiding of klik op het pictogram als u een afbeelding wilt toevoegen</a:t>
            </a:r>
            <a:endParaRPr lang="en-US" dirty="0"/>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sp>
        <p:nvSpPr>
          <p:cNvPr id="8" name="Title 7"/>
          <p:cNvSpPr>
            <a:spLocks noGrp="1"/>
          </p:cNvSpPr>
          <p:nvPr>
            <p:ph type="title"/>
          </p:nvPr>
        </p:nvSpPr>
        <p:spPr/>
        <p:txBody>
          <a:bodyPr/>
          <a:lstStyle/>
          <a:p>
            <a:r>
              <a:rPr lang="nl-NL" smtClean="0"/>
              <a:t>Titelstijl van model bewerken</a:t>
            </a:r>
            <a:endParaRPr lang="en-US"/>
          </a:p>
        </p:txBody>
      </p:sp>
      <p:sp>
        <p:nvSpPr>
          <p:cNvPr id="10" name="Text Placeholder 9"/>
          <p:cNvSpPr>
            <a:spLocks noGrp="1"/>
          </p:cNvSpPr>
          <p:nvPr>
            <p:ph type="body" sz="quarter" idx="16"/>
          </p:nvPr>
        </p:nvSpPr>
        <p:spPr>
          <a:xfrm>
            <a:off x="6076800" y="1600712"/>
            <a:ext cx="27072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13" name="Text Placeholder 30"/>
          <p:cNvSpPr>
            <a:spLocks noGrp="1"/>
          </p:cNvSpPr>
          <p:nvPr>
            <p:ph type="body" sz="quarter" idx="17"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9" name="Afbeelding 8" descr="AN_PP_RGB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2327989708"/>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and Image 2/3 1/3">
    <p:spTree>
      <p:nvGrpSpPr>
        <p:cNvPr id="1" name=""/>
        <p:cNvGrpSpPr/>
        <p:nvPr/>
      </p:nvGrpSpPr>
      <p:grpSpPr>
        <a:xfrm>
          <a:off x="0" y="0"/>
          <a:ext cx="0" cy="0"/>
          <a:chOff x="0" y="0"/>
          <a:chExt cx="0" cy="0"/>
        </a:xfrm>
      </p:grpSpPr>
      <p:sp>
        <p:nvSpPr>
          <p:cNvPr id="19" name="Picture Placeholder 12"/>
          <p:cNvSpPr>
            <a:spLocks noGrp="1"/>
          </p:cNvSpPr>
          <p:nvPr>
            <p:ph type="pic" sz="quarter" idx="15"/>
          </p:nvPr>
        </p:nvSpPr>
        <p:spPr>
          <a:xfrm>
            <a:off x="6076750" y="1434414"/>
            <a:ext cx="3067250" cy="4964400"/>
          </a:xfrm>
        </p:spPr>
        <p:txBody>
          <a:bodyPr/>
          <a:lstStyle>
            <a:lvl1pPr>
              <a:defRPr sz="1200" b="0"/>
            </a:lvl1pPr>
          </a:lstStyle>
          <a:p>
            <a:r>
              <a:rPr lang="nl-NL" smtClean="0"/>
              <a:t>Sleep de afbeelding naar de tijdelijke aanduiding of klik op het pictogram als u een afbeelding wilt toevoegen</a:t>
            </a:r>
            <a:endParaRPr lang="en-US" dirty="0"/>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sp>
        <p:nvSpPr>
          <p:cNvPr id="8" name="Title 7"/>
          <p:cNvSpPr>
            <a:spLocks noGrp="1"/>
          </p:cNvSpPr>
          <p:nvPr>
            <p:ph type="title"/>
          </p:nvPr>
        </p:nvSpPr>
        <p:spPr>
          <a:xfrm>
            <a:off x="360000" y="384000"/>
            <a:ext cx="6228224" cy="960000"/>
          </a:xfrm>
        </p:spPr>
        <p:txBody>
          <a:bodyPr/>
          <a:lstStyle/>
          <a:p>
            <a:r>
              <a:rPr lang="nl-NL" smtClean="0"/>
              <a:t>Titelstijl van model bewerken</a:t>
            </a:r>
            <a:endParaRPr lang="en-US"/>
          </a:p>
        </p:txBody>
      </p:sp>
      <p:sp>
        <p:nvSpPr>
          <p:cNvPr id="12" name="Text Placeholder 11"/>
          <p:cNvSpPr>
            <a:spLocks noGrp="1"/>
          </p:cNvSpPr>
          <p:nvPr>
            <p:ph type="body" sz="quarter" idx="16"/>
          </p:nvPr>
        </p:nvSpPr>
        <p:spPr>
          <a:xfrm>
            <a:off x="360000" y="1600712"/>
            <a:ext cx="5575916"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3" name="Text Placeholder 30"/>
          <p:cNvSpPr>
            <a:spLocks noGrp="1"/>
          </p:cNvSpPr>
          <p:nvPr>
            <p:ph type="body" sz="quarter" idx="17"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170864725"/>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and Slim Text">
    <p:spTree>
      <p:nvGrpSpPr>
        <p:cNvPr id="1" name=""/>
        <p:cNvGrpSpPr/>
        <p:nvPr/>
      </p:nvGrpSpPr>
      <p:grpSpPr>
        <a:xfrm>
          <a:off x="0" y="0"/>
          <a:ext cx="0" cy="0"/>
          <a:chOff x="0" y="0"/>
          <a:chExt cx="0" cy="0"/>
        </a:xfrm>
      </p:grpSpPr>
      <p:sp>
        <p:nvSpPr>
          <p:cNvPr id="19" name="Picture Placeholder 12"/>
          <p:cNvSpPr>
            <a:spLocks noGrp="1"/>
          </p:cNvSpPr>
          <p:nvPr>
            <p:ph type="pic" sz="quarter" idx="15"/>
          </p:nvPr>
        </p:nvSpPr>
        <p:spPr>
          <a:xfrm>
            <a:off x="1" y="1434414"/>
            <a:ext cx="6548368" cy="4964400"/>
          </a:xfrm>
        </p:spPr>
        <p:txBody>
          <a:bodyPr/>
          <a:lstStyle>
            <a:lvl1pPr>
              <a:defRPr sz="1200" b="0"/>
            </a:lvl1pPr>
          </a:lstStyle>
          <a:p>
            <a:r>
              <a:rPr lang="nl-NL" smtClean="0"/>
              <a:t>Sleep de afbeelding naar de tijdelijke aanduiding of klik op het pictogram als u een afbeelding wilt toevoegen</a:t>
            </a:r>
            <a:endParaRPr lang="en-US" dirty="0"/>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sp>
        <p:nvSpPr>
          <p:cNvPr id="8" name="Title 7"/>
          <p:cNvSpPr>
            <a:spLocks noGrp="1"/>
          </p:cNvSpPr>
          <p:nvPr>
            <p:ph type="title"/>
          </p:nvPr>
        </p:nvSpPr>
        <p:spPr/>
        <p:txBody>
          <a:bodyPr/>
          <a:lstStyle/>
          <a:p>
            <a:r>
              <a:rPr lang="nl-NL" smtClean="0"/>
              <a:t>Titelstijl van model bewerken</a:t>
            </a:r>
            <a:endParaRPr lang="en-US"/>
          </a:p>
        </p:txBody>
      </p:sp>
      <p:sp>
        <p:nvSpPr>
          <p:cNvPr id="10" name="Text Placeholder 9"/>
          <p:cNvSpPr>
            <a:spLocks noGrp="1"/>
          </p:cNvSpPr>
          <p:nvPr>
            <p:ph type="body" sz="quarter" idx="16"/>
          </p:nvPr>
        </p:nvSpPr>
        <p:spPr>
          <a:xfrm>
            <a:off x="6732000" y="1600712"/>
            <a:ext cx="2052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13" name="Text Placeholder 30"/>
          <p:cNvSpPr>
            <a:spLocks noGrp="1"/>
          </p:cNvSpPr>
          <p:nvPr>
            <p:ph type="body" sz="quarter" idx="17"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9" name="Afbeelding 8" descr="AN_PP_RGB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3674072032"/>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ingle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Titelstijl van model bewerken</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rPr lang="nl-NL"/>
              <a:t>Sustainability | Planet Possible</a:t>
            </a:r>
            <a:endParaRPr lang="nl-NL" dirty="0"/>
          </a:p>
        </p:txBody>
      </p:sp>
      <p:sp>
        <p:nvSpPr>
          <p:cNvPr id="6" name="Chart Placeholder 13"/>
          <p:cNvSpPr>
            <a:spLocks noGrp="1"/>
          </p:cNvSpPr>
          <p:nvPr>
            <p:ph type="chart" sz="quarter" idx="12"/>
          </p:nvPr>
        </p:nvSpPr>
        <p:spPr>
          <a:xfrm>
            <a:off x="360000" y="2067611"/>
            <a:ext cx="842400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0"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557179280"/>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Graph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14" name="Chart Placeholder 13"/>
          <p:cNvSpPr>
            <a:spLocks noGrp="1"/>
          </p:cNvSpPr>
          <p:nvPr>
            <p:ph type="chart" sz="quarter" idx="12"/>
          </p:nvPr>
        </p:nvSpPr>
        <p:spPr>
          <a:xfrm>
            <a:off x="360000" y="2067611"/>
            <a:ext cx="414000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5" name="Chart Placeholder 13"/>
          <p:cNvSpPr>
            <a:spLocks noGrp="1"/>
          </p:cNvSpPr>
          <p:nvPr>
            <p:ph type="chart" sz="quarter" idx="13"/>
          </p:nvPr>
        </p:nvSpPr>
        <p:spPr>
          <a:xfrm>
            <a:off x="4644000" y="2067611"/>
            <a:ext cx="414000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22" name="Text Placeholder 21"/>
          <p:cNvSpPr>
            <a:spLocks noGrp="1"/>
          </p:cNvSpPr>
          <p:nvPr>
            <p:ph type="body" sz="quarter" idx="14" hasCustomPrompt="1"/>
          </p:nvPr>
        </p:nvSpPr>
        <p:spPr>
          <a:xfrm>
            <a:off x="360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itle 8"/>
          <p:cNvSpPr>
            <a:spLocks noGrp="1"/>
          </p:cNvSpPr>
          <p:nvPr>
            <p:ph type="title"/>
          </p:nvPr>
        </p:nvSpPr>
        <p:spPr/>
        <p:txBody>
          <a:bodyPr/>
          <a:lstStyle/>
          <a:p>
            <a:r>
              <a:rPr lang="nl-NL" smtClean="0"/>
              <a:t>Titelstijl van model bewerken</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145003339"/>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Graph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14" name="Chart Placeholder 13"/>
          <p:cNvSpPr>
            <a:spLocks noGrp="1"/>
          </p:cNvSpPr>
          <p:nvPr>
            <p:ph type="chart" sz="quarter" idx="12"/>
          </p:nvPr>
        </p:nvSpPr>
        <p:spPr>
          <a:xfrm>
            <a:off x="360000" y="2067611"/>
            <a:ext cx="8424000" cy="180000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5" name="Chart Placeholder 13"/>
          <p:cNvSpPr>
            <a:spLocks noGrp="1"/>
          </p:cNvSpPr>
          <p:nvPr>
            <p:ph type="chart" sz="quarter" idx="13"/>
          </p:nvPr>
        </p:nvSpPr>
        <p:spPr>
          <a:xfrm>
            <a:off x="360000" y="4418490"/>
            <a:ext cx="8424000" cy="180000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950490"/>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itle 8"/>
          <p:cNvSpPr>
            <a:spLocks noGrp="1"/>
          </p:cNvSpPr>
          <p:nvPr>
            <p:ph type="title"/>
          </p:nvPr>
        </p:nvSpPr>
        <p:spPr/>
        <p:txBody>
          <a:bodyPr/>
          <a:lstStyle/>
          <a:p>
            <a:r>
              <a:rPr lang="nl-NL" smtClean="0"/>
              <a:t>Titelstijl van model bewerken</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438362740"/>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hree Graph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14" name="Chart Placeholder 13"/>
          <p:cNvSpPr>
            <a:spLocks noGrp="1"/>
          </p:cNvSpPr>
          <p:nvPr>
            <p:ph type="chart" sz="quarter" idx="12"/>
          </p:nvPr>
        </p:nvSpPr>
        <p:spPr>
          <a:xfrm>
            <a:off x="359999" y="2067611"/>
            <a:ext cx="271800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22" name="Text Placeholder 21"/>
          <p:cNvSpPr>
            <a:spLocks noGrp="1"/>
          </p:cNvSpPr>
          <p:nvPr>
            <p:ph type="body" sz="quarter" idx="14" hasCustomPrompt="1"/>
          </p:nvPr>
        </p:nvSpPr>
        <p:spPr>
          <a:xfrm>
            <a:off x="359999" y="1602317"/>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0" name="Chart Placeholder 13"/>
          <p:cNvSpPr>
            <a:spLocks noGrp="1"/>
          </p:cNvSpPr>
          <p:nvPr>
            <p:ph type="chart" sz="quarter" idx="15"/>
          </p:nvPr>
        </p:nvSpPr>
        <p:spPr>
          <a:xfrm>
            <a:off x="3217916" y="2067611"/>
            <a:ext cx="271800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21" name="Text Placeholder 21"/>
          <p:cNvSpPr>
            <a:spLocks noGrp="1"/>
          </p:cNvSpPr>
          <p:nvPr>
            <p:ph type="body" sz="quarter" idx="16" hasCustomPrompt="1"/>
          </p:nvPr>
        </p:nvSpPr>
        <p:spPr>
          <a:xfrm>
            <a:off x="3217916" y="1602317"/>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4" name="Chart Placeholder 13"/>
          <p:cNvSpPr>
            <a:spLocks noGrp="1"/>
          </p:cNvSpPr>
          <p:nvPr>
            <p:ph type="chart" sz="quarter" idx="17"/>
          </p:nvPr>
        </p:nvSpPr>
        <p:spPr>
          <a:xfrm>
            <a:off x="6076750" y="2067611"/>
            <a:ext cx="271800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25" name="Text Placeholder 21"/>
          <p:cNvSpPr>
            <a:spLocks noGrp="1"/>
          </p:cNvSpPr>
          <p:nvPr>
            <p:ph type="body" sz="quarter" idx="18" hasCustomPrompt="1"/>
          </p:nvPr>
        </p:nvSpPr>
        <p:spPr>
          <a:xfrm>
            <a:off x="6076750" y="1602317"/>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3" name="Title 12"/>
          <p:cNvSpPr>
            <a:spLocks noGrp="1"/>
          </p:cNvSpPr>
          <p:nvPr>
            <p:ph type="title"/>
          </p:nvPr>
        </p:nvSpPr>
        <p:spPr/>
        <p:txBody>
          <a:bodyPr/>
          <a:lstStyle/>
          <a:p>
            <a:r>
              <a:rPr lang="nl-NL" smtClean="0"/>
              <a:t>Titelstijl van model bewerken</a:t>
            </a:r>
            <a:endParaRPr lang="en-US"/>
          </a:p>
        </p:txBody>
      </p:sp>
      <p:sp>
        <p:nvSpPr>
          <p:cNvPr id="15" name="Text Placeholder 30"/>
          <p:cNvSpPr>
            <a:spLocks noGrp="1"/>
          </p:cNvSpPr>
          <p:nvPr>
            <p:ph type="body" sz="quarter" idx="19"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4070741241"/>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ree Graph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14" name="Chart Placeholder 13"/>
          <p:cNvSpPr>
            <a:spLocks noGrp="1"/>
          </p:cNvSpPr>
          <p:nvPr>
            <p:ph type="chart" sz="quarter" idx="12"/>
          </p:nvPr>
        </p:nvSpPr>
        <p:spPr>
          <a:xfrm>
            <a:off x="360000" y="2067611"/>
            <a:ext cx="8424000" cy="1027102"/>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5" name="Chart Placeholder 13"/>
          <p:cNvSpPr>
            <a:spLocks noGrp="1"/>
          </p:cNvSpPr>
          <p:nvPr>
            <p:ph type="chart" sz="quarter" idx="13"/>
          </p:nvPr>
        </p:nvSpPr>
        <p:spPr>
          <a:xfrm>
            <a:off x="360000" y="3630602"/>
            <a:ext cx="8424000" cy="102600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162602"/>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9" name="Title 8"/>
          <p:cNvSpPr>
            <a:spLocks noGrp="1"/>
          </p:cNvSpPr>
          <p:nvPr>
            <p:ph type="title"/>
          </p:nvPr>
        </p:nvSpPr>
        <p:spPr/>
        <p:txBody>
          <a:bodyPr/>
          <a:lstStyle/>
          <a:p>
            <a:r>
              <a:rPr lang="nl-NL" smtClean="0"/>
              <a:t>Titelstijl van model bewerken</a:t>
            </a:r>
            <a:endParaRPr lang="en-US"/>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24" name="Chart Placeholder 13"/>
          <p:cNvSpPr>
            <a:spLocks noGrp="1"/>
          </p:cNvSpPr>
          <p:nvPr>
            <p:ph type="chart" sz="quarter" idx="30"/>
          </p:nvPr>
        </p:nvSpPr>
        <p:spPr>
          <a:xfrm>
            <a:off x="360000" y="5192490"/>
            <a:ext cx="8424000" cy="102600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25" name="Text Placeholder 21"/>
          <p:cNvSpPr>
            <a:spLocks noGrp="1"/>
          </p:cNvSpPr>
          <p:nvPr>
            <p:ph type="body" sz="quarter" idx="31" hasCustomPrompt="1"/>
          </p:nvPr>
        </p:nvSpPr>
        <p:spPr>
          <a:xfrm>
            <a:off x="360000" y="4724490"/>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Tree>
    <p:extLst>
      <p:ext uri="{BB962C8B-B14F-4D97-AF65-F5344CB8AC3E}">
        <p14:creationId xmlns:p14="http://schemas.microsoft.com/office/powerpoint/2010/main" val="137143764"/>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Four Graph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14" name="Chart Placeholder 13"/>
          <p:cNvSpPr>
            <a:spLocks noGrp="1"/>
          </p:cNvSpPr>
          <p:nvPr>
            <p:ph type="chart" sz="quarter" idx="12"/>
          </p:nvPr>
        </p:nvSpPr>
        <p:spPr>
          <a:xfrm>
            <a:off x="360000" y="2067611"/>
            <a:ext cx="199800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22" name="Text Placeholder 21"/>
          <p:cNvSpPr>
            <a:spLocks noGrp="1"/>
          </p:cNvSpPr>
          <p:nvPr>
            <p:ph type="body" sz="quarter" idx="14" hasCustomPrompt="1"/>
          </p:nvPr>
        </p:nvSpPr>
        <p:spPr>
          <a:xfrm>
            <a:off x="360000"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0" name="Chart Placeholder 13"/>
          <p:cNvSpPr>
            <a:spLocks noGrp="1"/>
          </p:cNvSpPr>
          <p:nvPr>
            <p:ph type="chart" sz="quarter" idx="15"/>
          </p:nvPr>
        </p:nvSpPr>
        <p:spPr>
          <a:xfrm>
            <a:off x="2507124" y="2067611"/>
            <a:ext cx="199800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21" name="Text Placeholder 21"/>
          <p:cNvSpPr>
            <a:spLocks noGrp="1"/>
          </p:cNvSpPr>
          <p:nvPr>
            <p:ph type="body" sz="quarter" idx="16" hasCustomPrompt="1"/>
          </p:nvPr>
        </p:nvSpPr>
        <p:spPr>
          <a:xfrm>
            <a:off x="2507124"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24" name="Chart Placeholder 13"/>
          <p:cNvSpPr>
            <a:spLocks noGrp="1"/>
          </p:cNvSpPr>
          <p:nvPr>
            <p:ph type="chart" sz="quarter" idx="17"/>
          </p:nvPr>
        </p:nvSpPr>
        <p:spPr>
          <a:xfrm>
            <a:off x="4649124" y="2067611"/>
            <a:ext cx="199800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25" name="Text Placeholder 21"/>
          <p:cNvSpPr>
            <a:spLocks noGrp="1"/>
          </p:cNvSpPr>
          <p:nvPr>
            <p:ph type="body" sz="quarter" idx="18" hasCustomPrompt="1"/>
          </p:nvPr>
        </p:nvSpPr>
        <p:spPr>
          <a:xfrm>
            <a:off x="4649124"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3" name="Title 12"/>
          <p:cNvSpPr>
            <a:spLocks noGrp="1"/>
          </p:cNvSpPr>
          <p:nvPr>
            <p:ph type="title"/>
          </p:nvPr>
        </p:nvSpPr>
        <p:spPr>
          <a:xfrm>
            <a:off x="360000" y="384000"/>
            <a:ext cx="6228224" cy="960000"/>
          </a:xfrm>
        </p:spPr>
        <p:txBody>
          <a:bodyPr/>
          <a:lstStyle/>
          <a:p>
            <a:r>
              <a:rPr lang="nl-NL" smtClean="0"/>
              <a:t>Titelstijl van model bewerken</a:t>
            </a:r>
            <a:endParaRPr lang="en-US"/>
          </a:p>
        </p:txBody>
      </p:sp>
      <p:sp>
        <p:nvSpPr>
          <p:cNvPr id="16" name="Chart Placeholder 13"/>
          <p:cNvSpPr>
            <a:spLocks noGrp="1"/>
          </p:cNvSpPr>
          <p:nvPr>
            <p:ph type="chart" sz="quarter" idx="21"/>
          </p:nvPr>
        </p:nvSpPr>
        <p:spPr>
          <a:xfrm>
            <a:off x="6791124" y="2067611"/>
            <a:ext cx="199800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7" name="Text Placeholder 21"/>
          <p:cNvSpPr>
            <a:spLocks noGrp="1"/>
          </p:cNvSpPr>
          <p:nvPr>
            <p:ph type="body" sz="quarter" idx="22" hasCustomPrompt="1"/>
          </p:nvPr>
        </p:nvSpPr>
        <p:spPr>
          <a:xfrm>
            <a:off x="6791124" y="1602317"/>
            <a:ext cx="199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8" name="Text Placeholder 30"/>
          <p:cNvSpPr>
            <a:spLocks noGrp="1"/>
          </p:cNvSpPr>
          <p:nvPr>
            <p:ph type="body" sz="quarter" idx="23"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423379024"/>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Graph and Tex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4644000" y="1600145"/>
            <a:ext cx="4140000" cy="4608568"/>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0" name="Chart Placeholder 13"/>
          <p:cNvSpPr>
            <a:spLocks noGrp="1"/>
          </p:cNvSpPr>
          <p:nvPr>
            <p:ph type="chart" sz="quarter" idx="13"/>
          </p:nvPr>
        </p:nvSpPr>
        <p:spPr>
          <a:xfrm>
            <a:off x="360000" y="2067611"/>
            <a:ext cx="414000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3" name="Text Placeholder 21"/>
          <p:cNvSpPr>
            <a:spLocks noGrp="1"/>
          </p:cNvSpPr>
          <p:nvPr>
            <p:ph type="body" sz="quarter" idx="15" hasCustomPrompt="1"/>
          </p:nvPr>
        </p:nvSpPr>
        <p:spPr>
          <a:xfrm>
            <a:off x="360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2" name="Title 11"/>
          <p:cNvSpPr>
            <a:spLocks noGrp="1"/>
          </p:cNvSpPr>
          <p:nvPr>
            <p:ph type="title"/>
          </p:nvPr>
        </p:nvSpPr>
        <p:spPr>
          <a:xfrm>
            <a:off x="360000" y="384000"/>
            <a:ext cx="6228224" cy="960000"/>
          </a:xfrm>
        </p:spPr>
        <p:txBody>
          <a:bodyPr/>
          <a:lstStyle/>
          <a:p>
            <a:r>
              <a:rPr lang="nl-NL" smtClean="0"/>
              <a:t>Titelstijl van model bewerken</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16" name="Afbeelding 15" descr="AN_PP_RGB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4744760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 Light Blue">
    <p:spTree>
      <p:nvGrpSpPr>
        <p:cNvPr id="1" name=""/>
        <p:cNvGrpSpPr/>
        <p:nvPr/>
      </p:nvGrpSpPr>
      <p:grpSpPr>
        <a:xfrm>
          <a:off x="0" y="0"/>
          <a:ext cx="0" cy="0"/>
          <a:chOff x="0" y="0"/>
          <a:chExt cx="0" cy="0"/>
        </a:xfrm>
      </p:grpSpPr>
      <p:sp>
        <p:nvSpPr>
          <p:cNvPr id="73" name="Rectangle 72"/>
          <p:cNvSpPr/>
          <p:nvPr userDrawn="1"/>
        </p:nvSpPr>
        <p:spPr bwMode="gray">
          <a:xfrm>
            <a:off x="0" y="0"/>
            <a:ext cx="9144000" cy="144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6" name="Text Placeholder 10"/>
          <p:cNvSpPr>
            <a:spLocks noGrp="1"/>
          </p:cNvSpPr>
          <p:nvPr>
            <p:ph type="body" sz="quarter" idx="13"/>
          </p:nvPr>
        </p:nvSpPr>
        <p:spPr>
          <a:xfrm>
            <a:off x="360000" y="1602317"/>
            <a:ext cx="8424000" cy="4606396"/>
          </a:xfrm>
        </p:spPr>
        <p:txBody>
          <a:bodyPr/>
          <a:lstStyle>
            <a:lvl1pPr marL="180000" indent="-180000">
              <a:spcBef>
                <a:spcPts val="0"/>
              </a:spcBef>
              <a:spcAft>
                <a:spcPts val="1800"/>
              </a:spcAft>
              <a:buClrTx/>
              <a:buFont typeface="Arial" pitchFamily="34" charset="0"/>
              <a:buChar char="•"/>
              <a:defRPr b="0">
                <a:solidFill>
                  <a:schemeClr val="accent6"/>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74" name="Title 73"/>
          <p:cNvSpPr>
            <a:spLocks noGrp="1"/>
          </p:cNvSpPr>
          <p:nvPr>
            <p:ph type="title"/>
          </p:nvPr>
        </p:nvSpPr>
        <p:spPr bwMode="gray"/>
        <p:txBody>
          <a:bodyPr wrap="square" lIns="0" tIns="0" rIns="0" bIns="0" rtlCol="0" anchor="t"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en-US" smtClean="0"/>
              <a:t>Click to edit Master title style</a:t>
            </a:r>
            <a:endParaRPr lang="en-US" dirty="0"/>
          </a:p>
        </p:txBody>
      </p:sp>
      <p:sp>
        <p:nvSpPr>
          <p:cNvPr id="75" name="Slide Number Placeholder 74"/>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6" name="Footer Placeholder 75"/>
          <p:cNvSpPr>
            <a:spLocks noGrp="1"/>
          </p:cNvSpPr>
          <p:nvPr>
            <p:ph type="ftr" sz="quarter" idx="15"/>
          </p:nvPr>
        </p:nvSpPr>
        <p:spPr/>
        <p:txBody>
          <a:bodyPr/>
          <a:lstStyle/>
          <a:p>
            <a:r>
              <a:t>Sustainability | Planet Possible</a:t>
            </a:r>
            <a:endParaRPr dirty="0"/>
          </a:p>
        </p:txBody>
      </p:sp>
      <p:grpSp>
        <p:nvGrpSpPr>
          <p:cNvPr id="18" name="Group 94"/>
          <p:cNvGrpSpPr/>
          <p:nvPr userDrawn="1"/>
        </p:nvGrpSpPr>
        <p:grpSpPr bwMode="black">
          <a:xfrm>
            <a:off x="7024688" y="372869"/>
            <a:ext cx="1770062" cy="260547"/>
            <a:chOff x="5619751" y="1679576"/>
            <a:chExt cx="2038350" cy="300038"/>
          </a:xfrm>
          <a:solidFill>
            <a:srgbClr val="FFFFFF"/>
          </a:solidFill>
        </p:grpSpPr>
        <p:sp>
          <p:nvSpPr>
            <p:cNvPr id="19" name="Freeform 7"/>
            <p:cNvSpPr>
              <a:spLocks/>
            </p:cNvSpPr>
            <p:nvPr userDrawn="1"/>
          </p:nvSpPr>
          <p:spPr bwMode="black">
            <a:xfrm>
              <a:off x="6142038" y="1765301"/>
              <a:ext cx="185738" cy="209550"/>
            </a:xfrm>
            <a:custGeom>
              <a:avLst/>
              <a:gdLst/>
              <a:ahLst/>
              <a:cxnLst>
                <a:cxn ang="0">
                  <a:pos x="2" y="136"/>
                </a:cxn>
                <a:cxn ang="0">
                  <a:pos x="105" y="136"/>
                </a:cxn>
                <a:cxn ang="0">
                  <a:pos x="120" y="120"/>
                </a:cxn>
                <a:cxn ang="0">
                  <a:pos x="120" y="111"/>
                </a:cxn>
                <a:cxn ang="0">
                  <a:pos x="93" y="113"/>
                </a:cxn>
                <a:cxn ang="0">
                  <a:pos x="60" y="113"/>
                </a:cxn>
                <a:cxn ang="0">
                  <a:pos x="118" y="0"/>
                </a:cxn>
                <a:cxn ang="0">
                  <a:pos x="3" y="0"/>
                </a:cxn>
                <a:cxn ang="0">
                  <a:pos x="3" y="22"/>
                </a:cxn>
                <a:cxn ang="0">
                  <a:pos x="55" y="22"/>
                </a:cxn>
                <a:cxn ang="0">
                  <a:pos x="5" y="116"/>
                </a:cxn>
                <a:cxn ang="0">
                  <a:pos x="2" y="136"/>
                </a:cxn>
              </a:cxnLst>
              <a:rect l="0" t="0" r="r" b="b"/>
              <a:pathLst>
                <a:path w="120" h="136">
                  <a:moveTo>
                    <a:pt x="2" y="136"/>
                  </a:moveTo>
                  <a:cubicBezTo>
                    <a:pt x="105" y="136"/>
                    <a:pt x="105" y="136"/>
                    <a:pt x="105" y="136"/>
                  </a:cubicBezTo>
                  <a:cubicBezTo>
                    <a:pt x="114" y="136"/>
                    <a:pt x="120" y="129"/>
                    <a:pt x="120" y="120"/>
                  </a:cubicBezTo>
                  <a:cubicBezTo>
                    <a:pt x="120" y="111"/>
                    <a:pt x="120" y="111"/>
                    <a:pt x="120" y="111"/>
                  </a:cubicBezTo>
                  <a:cubicBezTo>
                    <a:pt x="115" y="112"/>
                    <a:pt x="107" y="113"/>
                    <a:pt x="93" y="113"/>
                  </a:cubicBezTo>
                  <a:cubicBezTo>
                    <a:pt x="60" y="113"/>
                    <a:pt x="60" y="113"/>
                    <a:pt x="60" y="113"/>
                  </a:cubicBezTo>
                  <a:cubicBezTo>
                    <a:pt x="118" y="0"/>
                    <a:pt x="118" y="0"/>
                    <a:pt x="118" y="0"/>
                  </a:cubicBezTo>
                  <a:cubicBezTo>
                    <a:pt x="3" y="0"/>
                    <a:pt x="3" y="0"/>
                    <a:pt x="3" y="0"/>
                  </a:cubicBezTo>
                  <a:cubicBezTo>
                    <a:pt x="3" y="22"/>
                    <a:pt x="3" y="22"/>
                    <a:pt x="3" y="22"/>
                  </a:cubicBezTo>
                  <a:cubicBezTo>
                    <a:pt x="55" y="22"/>
                    <a:pt x="55" y="22"/>
                    <a:pt x="55" y="22"/>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 name="Freeform 8"/>
            <p:cNvSpPr>
              <a:spLocks/>
            </p:cNvSpPr>
            <p:nvPr userDrawn="1"/>
          </p:nvSpPr>
          <p:spPr bwMode="black">
            <a:xfrm>
              <a:off x="5988051" y="1765301"/>
              <a:ext cx="142875" cy="209550"/>
            </a:xfrm>
            <a:custGeom>
              <a:avLst/>
              <a:gdLst/>
              <a:ahLst/>
              <a:cxnLst>
                <a:cxn ang="0">
                  <a:pos x="0" y="63"/>
                </a:cxn>
                <a:cxn ang="0">
                  <a:pos x="26" y="115"/>
                </a:cxn>
                <a:cxn ang="0">
                  <a:pos x="54" y="136"/>
                </a:cxn>
                <a:cxn ang="0">
                  <a:pos x="92" y="136"/>
                </a:cxn>
                <a:cxn ang="0">
                  <a:pos x="84" y="124"/>
                </a:cxn>
                <a:cxn ang="0">
                  <a:pos x="45" y="52"/>
                </a:cxn>
                <a:cxn ang="0">
                  <a:pos x="90" y="0"/>
                </a:cxn>
                <a:cxn ang="0">
                  <a:pos x="50" y="0"/>
                </a:cxn>
                <a:cxn ang="0">
                  <a:pos x="0" y="63"/>
                </a:cxn>
              </a:cxnLst>
              <a:rect l="0" t="0" r="r" b="b"/>
              <a:pathLst>
                <a:path w="92" h="136">
                  <a:moveTo>
                    <a:pt x="0" y="63"/>
                  </a:moveTo>
                  <a:cubicBezTo>
                    <a:pt x="26" y="115"/>
                    <a:pt x="26" y="115"/>
                    <a:pt x="26" y="115"/>
                  </a:cubicBezTo>
                  <a:cubicBezTo>
                    <a:pt x="34" y="129"/>
                    <a:pt x="37" y="136"/>
                    <a:pt x="54" y="136"/>
                  </a:cubicBezTo>
                  <a:cubicBezTo>
                    <a:pt x="92" y="136"/>
                    <a:pt x="92" y="136"/>
                    <a:pt x="92" y="136"/>
                  </a:cubicBezTo>
                  <a:cubicBezTo>
                    <a:pt x="89" y="134"/>
                    <a:pt x="87" y="131"/>
                    <a:pt x="84" y="124"/>
                  </a:cubicBezTo>
                  <a:cubicBezTo>
                    <a:pt x="45" y="52"/>
                    <a:pt x="45" y="52"/>
                    <a:pt x="45" y="52"/>
                  </a:cubicBezTo>
                  <a:cubicBezTo>
                    <a:pt x="90" y="0"/>
                    <a:pt x="90" y="0"/>
                    <a:pt x="90" y="0"/>
                  </a:cubicBezTo>
                  <a:cubicBezTo>
                    <a:pt x="50" y="0"/>
                    <a:pt x="50" y="0"/>
                    <a:pt x="50" y="0"/>
                  </a:cubicBezTo>
                  <a:lnTo>
                    <a:pt x="0" y="6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1" name="Freeform 9"/>
            <p:cNvSpPr>
              <a:spLocks/>
            </p:cNvSpPr>
            <p:nvPr userDrawn="1"/>
          </p:nvSpPr>
          <p:spPr bwMode="black">
            <a:xfrm>
              <a:off x="5911851" y="1679576"/>
              <a:ext cx="71438" cy="295275"/>
            </a:xfrm>
            <a:custGeom>
              <a:avLst/>
              <a:gdLst/>
              <a:ahLst/>
              <a:cxnLst>
                <a:cxn ang="0">
                  <a:pos x="0" y="191"/>
                </a:cxn>
                <a:cxn ang="0">
                  <a:pos x="47" y="191"/>
                </a:cxn>
                <a:cxn ang="0">
                  <a:pos x="47" y="28"/>
                </a:cxn>
                <a:cxn ang="0">
                  <a:pos x="17" y="0"/>
                </a:cxn>
                <a:cxn ang="0">
                  <a:pos x="0" y="0"/>
                </a:cxn>
                <a:cxn ang="0">
                  <a:pos x="0" y="191"/>
                </a:cxn>
              </a:cxnLst>
              <a:rect l="0" t="0" r="r" b="b"/>
              <a:pathLst>
                <a:path w="47" h="191">
                  <a:moveTo>
                    <a:pt x="0" y="191"/>
                  </a:moveTo>
                  <a:cubicBezTo>
                    <a:pt x="47" y="191"/>
                    <a:pt x="47" y="191"/>
                    <a:pt x="47" y="191"/>
                  </a:cubicBezTo>
                  <a:cubicBezTo>
                    <a:pt x="47" y="28"/>
                    <a:pt x="47" y="28"/>
                    <a:pt x="47" y="28"/>
                  </a:cubicBezTo>
                  <a:cubicBezTo>
                    <a:pt x="47"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 name="Freeform 10"/>
            <p:cNvSpPr>
              <a:spLocks noEditPoints="1"/>
            </p:cNvSpPr>
            <p:nvPr userDrawn="1"/>
          </p:nvSpPr>
          <p:spPr bwMode="black">
            <a:xfrm>
              <a:off x="5619751" y="1703388"/>
              <a:ext cx="268288" cy="271463"/>
            </a:xfrm>
            <a:custGeom>
              <a:avLst/>
              <a:gdLst/>
              <a:ahLst/>
              <a:cxnLst>
                <a:cxn ang="0">
                  <a:pos x="169" y="163"/>
                </a:cxn>
                <a:cxn ang="0">
                  <a:pos x="122" y="24"/>
                </a:cxn>
                <a:cxn ang="0">
                  <a:pos x="88" y="0"/>
                </a:cxn>
                <a:cxn ang="0">
                  <a:pos x="66" y="0"/>
                </a:cxn>
                <a:cxn ang="0">
                  <a:pos x="0" y="176"/>
                </a:cxn>
                <a:cxn ang="0">
                  <a:pos x="30" y="176"/>
                </a:cxn>
                <a:cxn ang="0">
                  <a:pos x="45" y="132"/>
                </a:cxn>
                <a:cxn ang="0">
                  <a:pos x="108" y="132"/>
                </a:cxn>
                <a:cxn ang="0">
                  <a:pos x="117" y="160"/>
                </a:cxn>
                <a:cxn ang="0">
                  <a:pos x="135" y="175"/>
                </a:cxn>
                <a:cxn ang="0">
                  <a:pos x="175" y="175"/>
                </a:cxn>
                <a:cxn ang="0">
                  <a:pos x="169" y="163"/>
                </a:cxn>
                <a:cxn ang="0">
                  <a:pos x="52" y="111"/>
                </a:cxn>
                <a:cxn ang="0">
                  <a:pos x="77" y="37"/>
                </a:cxn>
                <a:cxn ang="0">
                  <a:pos x="101" y="111"/>
                </a:cxn>
                <a:cxn ang="0">
                  <a:pos x="52" y="111"/>
                </a:cxn>
              </a:cxnLst>
              <a:rect l="0" t="0" r="r" b="b"/>
              <a:pathLst>
                <a:path w="175" h="176">
                  <a:moveTo>
                    <a:pt x="169" y="163"/>
                  </a:moveTo>
                  <a:cubicBezTo>
                    <a:pt x="122" y="24"/>
                    <a:pt x="122" y="24"/>
                    <a:pt x="122" y="24"/>
                  </a:cubicBezTo>
                  <a:cubicBezTo>
                    <a:pt x="117" y="7"/>
                    <a:pt x="111" y="0"/>
                    <a:pt x="88" y="0"/>
                  </a:cubicBezTo>
                  <a:cubicBezTo>
                    <a:pt x="66" y="0"/>
                    <a:pt x="66" y="0"/>
                    <a:pt x="66" y="0"/>
                  </a:cubicBezTo>
                  <a:cubicBezTo>
                    <a:pt x="0" y="176"/>
                    <a:pt x="0" y="176"/>
                    <a:pt x="0" y="176"/>
                  </a:cubicBezTo>
                  <a:cubicBezTo>
                    <a:pt x="30" y="176"/>
                    <a:pt x="30" y="176"/>
                    <a:pt x="30" y="176"/>
                  </a:cubicBezTo>
                  <a:cubicBezTo>
                    <a:pt x="45" y="132"/>
                    <a:pt x="45" y="132"/>
                    <a:pt x="45" y="132"/>
                  </a:cubicBezTo>
                  <a:cubicBezTo>
                    <a:pt x="108" y="132"/>
                    <a:pt x="108" y="132"/>
                    <a:pt x="108" y="132"/>
                  </a:cubicBezTo>
                  <a:cubicBezTo>
                    <a:pt x="117" y="160"/>
                    <a:pt x="117" y="160"/>
                    <a:pt x="117" y="160"/>
                  </a:cubicBezTo>
                  <a:cubicBezTo>
                    <a:pt x="120" y="171"/>
                    <a:pt x="124" y="175"/>
                    <a:pt x="135" y="175"/>
                  </a:cubicBezTo>
                  <a:cubicBezTo>
                    <a:pt x="175" y="175"/>
                    <a:pt x="175" y="175"/>
                    <a:pt x="175" y="175"/>
                  </a:cubicBezTo>
                  <a:cubicBezTo>
                    <a:pt x="173" y="174"/>
                    <a:pt x="172" y="170"/>
                    <a:pt x="169" y="163"/>
                  </a:cubicBezTo>
                  <a:moveTo>
                    <a:pt x="52" y="111"/>
                  </a:moveTo>
                  <a:cubicBezTo>
                    <a:pt x="77" y="37"/>
                    <a:pt x="77" y="37"/>
                    <a:pt x="77" y="37"/>
                  </a:cubicBezTo>
                  <a:cubicBezTo>
                    <a:pt x="101" y="111"/>
                    <a:pt x="101" y="111"/>
                    <a:pt x="101" y="111"/>
                  </a:cubicBezTo>
                  <a:lnTo>
                    <a:pt x="52" y="1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 name="Freeform 11"/>
            <p:cNvSpPr>
              <a:spLocks noEditPoints="1"/>
            </p:cNvSpPr>
            <p:nvPr userDrawn="1"/>
          </p:nvSpPr>
          <p:spPr bwMode="black">
            <a:xfrm>
              <a:off x="6337301" y="1758951"/>
              <a:ext cx="222250" cy="220663"/>
            </a:xfrm>
            <a:custGeom>
              <a:avLst/>
              <a:gdLst/>
              <a:ahLst/>
              <a:cxnLst>
                <a:cxn ang="0">
                  <a:pos x="72" y="143"/>
                </a:cxn>
                <a:cxn ang="0">
                  <a:pos x="144" y="69"/>
                </a:cxn>
                <a:cxn ang="0">
                  <a:pos x="73" y="0"/>
                </a:cxn>
                <a:cxn ang="0">
                  <a:pos x="0" y="75"/>
                </a:cxn>
                <a:cxn ang="0">
                  <a:pos x="72" y="143"/>
                </a:cxn>
                <a:cxn ang="0">
                  <a:pos x="73" y="118"/>
                </a:cxn>
                <a:cxn ang="0">
                  <a:pos x="51" y="71"/>
                </a:cxn>
                <a:cxn ang="0">
                  <a:pos x="73" y="25"/>
                </a:cxn>
                <a:cxn ang="0">
                  <a:pos x="94" y="73"/>
                </a:cxn>
                <a:cxn ang="0">
                  <a:pos x="73" y="118"/>
                </a:cxn>
              </a:cxnLst>
              <a:rect l="0" t="0" r="r" b="b"/>
              <a:pathLst>
                <a:path w="144" h="143">
                  <a:moveTo>
                    <a:pt x="72" y="143"/>
                  </a:moveTo>
                  <a:cubicBezTo>
                    <a:pt x="111" y="143"/>
                    <a:pt x="144" y="115"/>
                    <a:pt x="144" y="69"/>
                  </a:cubicBezTo>
                  <a:cubicBezTo>
                    <a:pt x="144" y="29"/>
                    <a:pt x="113" y="0"/>
                    <a:pt x="73" y="0"/>
                  </a:cubicBezTo>
                  <a:cubicBezTo>
                    <a:pt x="33" y="0"/>
                    <a:pt x="0" y="29"/>
                    <a:pt x="0" y="75"/>
                  </a:cubicBezTo>
                  <a:cubicBezTo>
                    <a:pt x="0" y="116"/>
                    <a:pt x="33" y="143"/>
                    <a:pt x="72" y="143"/>
                  </a:cubicBezTo>
                  <a:moveTo>
                    <a:pt x="73" y="118"/>
                  </a:moveTo>
                  <a:cubicBezTo>
                    <a:pt x="57" y="118"/>
                    <a:pt x="51" y="100"/>
                    <a:pt x="51" y="71"/>
                  </a:cubicBezTo>
                  <a:cubicBezTo>
                    <a:pt x="51" y="43"/>
                    <a:pt x="57" y="25"/>
                    <a:pt x="73" y="25"/>
                  </a:cubicBezTo>
                  <a:cubicBezTo>
                    <a:pt x="89" y="25"/>
                    <a:pt x="94" y="44"/>
                    <a:pt x="94" y="73"/>
                  </a:cubicBezTo>
                  <a:cubicBezTo>
                    <a:pt x="94" y="100"/>
                    <a:pt x="89" y="118"/>
                    <a:pt x="73"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12"/>
            <p:cNvSpPr>
              <a:spLocks/>
            </p:cNvSpPr>
            <p:nvPr userDrawn="1"/>
          </p:nvSpPr>
          <p:spPr bwMode="black">
            <a:xfrm>
              <a:off x="6592888" y="1701801"/>
              <a:ext cx="238125" cy="273050"/>
            </a:xfrm>
            <a:custGeom>
              <a:avLst/>
              <a:gdLst/>
              <a:ahLst/>
              <a:cxnLst>
                <a:cxn ang="0">
                  <a:pos x="0" y="177"/>
                </a:cxn>
                <a:cxn ang="0">
                  <a:pos x="29" y="177"/>
                </a:cxn>
                <a:cxn ang="0">
                  <a:pos x="29" y="64"/>
                </a:cxn>
                <a:cxn ang="0">
                  <a:pos x="104" y="154"/>
                </a:cxn>
                <a:cxn ang="0">
                  <a:pos x="132" y="177"/>
                </a:cxn>
                <a:cxn ang="0">
                  <a:pos x="154" y="177"/>
                </a:cxn>
                <a:cxn ang="0">
                  <a:pos x="154" y="15"/>
                </a:cxn>
                <a:cxn ang="0">
                  <a:pos x="138" y="0"/>
                </a:cxn>
                <a:cxn ang="0">
                  <a:pos x="125" y="0"/>
                </a:cxn>
                <a:cxn ang="0">
                  <a:pos x="125" y="106"/>
                </a:cxn>
                <a:cxn ang="0">
                  <a:pos x="53" y="21"/>
                </a:cxn>
                <a:cxn ang="0">
                  <a:pos x="21" y="0"/>
                </a:cxn>
                <a:cxn ang="0">
                  <a:pos x="0" y="0"/>
                </a:cxn>
                <a:cxn ang="0">
                  <a:pos x="0" y="177"/>
                </a:cxn>
              </a:cxnLst>
              <a:rect l="0" t="0" r="r" b="b"/>
              <a:pathLst>
                <a:path w="154" h="177">
                  <a:moveTo>
                    <a:pt x="0" y="177"/>
                  </a:moveTo>
                  <a:cubicBezTo>
                    <a:pt x="29" y="177"/>
                    <a:pt x="29" y="177"/>
                    <a:pt x="29" y="177"/>
                  </a:cubicBezTo>
                  <a:cubicBezTo>
                    <a:pt x="29" y="64"/>
                    <a:pt x="29" y="64"/>
                    <a:pt x="29" y="64"/>
                  </a:cubicBezTo>
                  <a:cubicBezTo>
                    <a:pt x="104" y="154"/>
                    <a:pt x="104" y="154"/>
                    <a:pt x="104" y="154"/>
                  </a:cubicBezTo>
                  <a:cubicBezTo>
                    <a:pt x="114" y="167"/>
                    <a:pt x="121" y="177"/>
                    <a:pt x="132" y="177"/>
                  </a:cubicBezTo>
                  <a:cubicBezTo>
                    <a:pt x="154" y="177"/>
                    <a:pt x="154" y="177"/>
                    <a:pt x="154" y="177"/>
                  </a:cubicBezTo>
                  <a:cubicBezTo>
                    <a:pt x="154" y="15"/>
                    <a:pt x="154" y="15"/>
                    <a:pt x="154" y="15"/>
                  </a:cubicBezTo>
                  <a:cubicBezTo>
                    <a:pt x="154" y="6"/>
                    <a:pt x="147" y="0"/>
                    <a:pt x="138" y="0"/>
                  </a:cubicBezTo>
                  <a:cubicBezTo>
                    <a:pt x="125" y="0"/>
                    <a:pt x="125" y="0"/>
                    <a:pt x="125" y="0"/>
                  </a:cubicBezTo>
                  <a:cubicBezTo>
                    <a:pt x="125" y="106"/>
                    <a:pt x="125" y="106"/>
                    <a:pt x="125" y="106"/>
                  </a:cubicBezTo>
                  <a:cubicBezTo>
                    <a:pt x="53" y="21"/>
                    <a:pt x="53" y="21"/>
                    <a:pt x="53" y="21"/>
                  </a:cubicBezTo>
                  <a:cubicBezTo>
                    <a:pt x="42" y="8"/>
                    <a:pt x="37" y="0"/>
                    <a:pt x="21" y="0"/>
                  </a:cubicBezTo>
                  <a:cubicBezTo>
                    <a:pt x="0" y="0"/>
                    <a:pt x="0" y="0"/>
                    <a:pt x="0" y="0"/>
                  </a:cubicBezTo>
                  <a:lnTo>
                    <a:pt x="0"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13"/>
            <p:cNvSpPr>
              <a:spLocks noEditPoints="1"/>
            </p:cNvSpPr>
            <p:nvPr userDrawn="1"/>
          </p:nvSpPr>
          <p:spPr bwMode="black">
            <a:xfrm>
              <a:off x="6861176" y="1758951"/>
              <a:ext cx="222250" cy="220663"/>
            </a:xfrm>
            <a:custGeom>
              <a:avLst/>
              <a:gdLst/>
              <a:ahLst/>
              <a:cxnLst>
                <a:cxn ang="0">
                  <a:pos x="72" y="143"/>
                </a:cxn>
                <a:cxn ang="0">
                  <a:pos x="144" y="69"/>
                </a:cxn>
                <a:cxn ang="0">
                  <a:pos x="72" y="0"/>
                </a:cxn>
                <a:cxn ang="0">
                  <a:pos x="0" y="75"/>
                </a:cxn>
                <a:cxn ang="0">
                  <a:pos x="72" y="143"/>
                </a:cxn>
                <a:cxn ang="0">
                  <a:pos x="72" y="118"/>
                </a:cxn>
                <a:cxn ang="0">
                  <a:pos x="50" y="71"/>
                </a:cxn>
                <a:cxn ang="0">
                  <a:pos x="72" y="25"/>
                </a:cxn>
                <a:cxn ang="0">
                  <a:pos x="93" y="73"/>
                </a:cxn>
                <a:cxn ang="0">
                  <a:pos x="72" y="118"/>
                </a:cxn>
              </a:cxnLst>
              <a:rect l="0" t="0" r="r" b="b"/>
              <a:pathLst>
                <a:path w="144" h="143">
                  <a:moveTo>
                    <a:pt x="72" y="143"/>
                  </a:moveTo>
                  <a:cubicBezTo>
                    <a:pt x="111" y="143"/>
                    <a:pt x="144" y="115"/>
                    <a:pt x="144" y="69"/>
                  </a:cubicBezTo>
                  <a:cubicBezTo>
                    <a:pt x="144" y="29"/>
                    <a:pt x="112" y="0"/>
                    <a:pt x="72" y="0"/>
                  </a:cubicBezTo>
                  <a:cubicBezTo>
                    <a:pt x="33" y="0"/>
                    <a:pt x="0" y="29"/>
                    <a:pt x="0" y="75"/>
                  </a:cubicBezTo>
                  <a:cubicBezTo>
                    <a:pt x="0" y="116"/>
                    <a:pt x="33" y="143"/>
                    <a:pt x="72" y="143"/>
                  </a:cubicBezTo>
                  <a:moveTo>
                    <a:pt x="72" y="118"/>
                  </a:moveTo>
                  <a:cubicBezTo>
                    <a:pt x="56" y="118"/>
                    <a:pt x="50" y="100"/>
                    <a:pt x="50" y="71"/>
                  </a:cubicBezTo>
                  <a:cubicBezTo>
                    <a:pt x="50" y="43"/>
                    <a:pt x="56" y="25"/>
                    <a:pt x="72" y="25"/>
                  </a:cubicBezTo>
                  <a:cubicBezTo>
                    <a:pt x="88" y="25"/>
                    <a:pt x="93" y="45"/>
                    <a:pt x="93" y="73"/>
                  </a:cubicBezTo>
                  <a:cubicBezTo>
                    <a:pt x="93" y="100"/>
                    <a:pt x="88" y="118"/>
                    <a:pt x="72"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6" name="Freeform 14"/>
            <p:cNvSpPr>
              <a:spLocks noEditPoints="1"/>
            </p:cNvSpPr>
            <p:nvPr userDrawn="1"/>
          </p:nvSpPr>
          <p:spPr bwMode="black">
            <a:xfrm>
              <a:off x="7350126" y="1760538"/>
              <a:ext cx="206375" cy="219075"/>
            </a:xfrm>
            <a:custGeom>
              <a:avLst/>
              <a:gdLst/>
              <a:ahLst/>
              <a:cxnLst>
                <a:cxn ang="0">
                  <a:pos x="134" y="73"/>
                </a:cxn>
                <a:cxn ang="0">
                  <a:pos x="135" y="57"/>
                </a:cxn>
                <a:cxn ang="0">
                  <a:pos x="70" y="0"/>
                </a:cxn>
                <a:cxn ang="0">
                  <a:pos x="0" y="71"/>
                </a:cxn>
                <a:cxn ang="0">
                  <a:pos x="69" y="142"/>
                </a:cxn>
                <a:cxn ang="0">
                  <a:pos x="128" y="99"/>
                </a:cxn>
                <a:cxn ang="0">
                  <a:pos x="89" y="109"/>
                </a:cxn>
                <a:cxn ang="0">
                  <a:pos x="47" y="73"/>
                </a:cxn>
                <a:cxn ang="0">
                  <a:pos x="134" y="73"/>
                </a:cxn>
                <a:cxn ang="0">
                  <a:pos x="47" y="54"/>
                </a:cxn>
                <a:cxn ang="0">
                  <a:pos x="70" y="22"/>
                </a:cxn>
                <a:cxn ang="0">
                  <a:pos x="92" y="54"/>
                </a:cxn>
                <a:cxn ang="0">
                  <a:pos x="47" y="54"/>
                </a:cxn>
              </a:cxnLst>
              <a:rect l="0" t="0" r="r" b="b"/>
              <a:pathLst>
                <a:path w="135" h="142">
                  <a:moveTo>
                    <a:pt x="134" y="73"/>
                  </a:moveTo>
                  <a:cubicBezTo>
                    <a:pt x="135" y="68"/>
                    <a:pt x="135" y="62"/>
                    <a:pt x="135" y="57"/>
                  </a:cubicBezTo>
                  <a:cubicBezTo>
                    <a:pt x="135" y="25"/>
                    <a:pt x="111" y="0"/>
                    <a:pt x="70" y="0"/>
                  </a:cubicBezTo>
                  <a:cubicBezTo>
                    <a:pt x="30" y="0"/>
                    <a:pt x="0" y="28"/>
                    <a:pt x="0" y="71"/>
                  </a:cubicBezTo>
                  <a:cubicBezTo>
                    <a:pt x="0" y="113"/>
                    <a:pt x="26" y="142"/>
                    <a:pt x="69" y="142"/>
                  </a:cubicBezTo>
                  <a:cubicBezTo>
                    <a:pt x="111" y="142"/>
                    <a:pt x="127" y="120"/>
                    <a:pt x="128" y="99"/>
                  </a:cubicBezTo>
                  <a:cubicBezTo>
                    <a:pt x="118" y="105"/>
                    <a:pt x="104" y="109"/>
                    <a:pt x="89" y="109"/>
                  </a:cubicBezTo>
                  <a:cubicBezTo>
                    <a:pt x="65" y="109"/>
                    <a:pt x="50" y="95"/>
                    <a:pt x="47" y="73"/>
                  </a:cubicBezTo>
                  <a:lnTo>
                    <a:pt x="134" y="73"/>
                  </a:lnTo>
                  <a:close/>
                  <a:moveTo>
                    <a:pt x="47" y="54"/>
                  </a:moveTo>
                  <a:cubicBezTo>
                    <a:pt x="49" y="35"/>
                    <a:pt x="57" y="22"/>
                    <a:pt x="70" y="22"/>
                  </a:cubicBezTo>
                  <a:cubicBezTo>
                    <a:pt x="88" y="22"/>
                    <a:pt x="92" y="54"/>
                    <a:pt x="92" y="54"/>
                  </a:cubicBezTo>
                  <a:lnTo>
                    <a:pt x="47" y="5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7" name="Freeform 15"/>
            <p:cNvSpPr>
              <a:spLocks noEditPoints="1"/>
            </p:cNvSpPr>
            <p:nvPr userDrawn="1"/>
          </p:nvSpPr>
          <p:spPr bwMode="black">
            <a:xfrm>
              <a:off x="7113588" y="1679576"/>
              <a:ext cx="211138" cy="295275"/>
            </a:xfrm>
            <a:custGeom>
              <a:avLst/>
              <a:gdLst/>
              <a:ahLst/>
              <a:cxnLst>
                <a:cxn ang="0">
                  <a:pos x="83" y="53"/>
                </a:cxn>
                <a:cxn ang="0">
                  <a:pos x="47" y="65"/>
                </a:cxn>
                <a:cxn ang="0">
                  <a:pos x="47" y="28"/>
                </a:cxn>
                <a:cxn ang="0">
                  <a:pos x="18" y="0"/>
                </a:cxn>
                <a:cxn ang="0">
                  <a:pos x="0" y="0"/>
                </a:cxn>
                <a:cxn ang="0">
                  <a:pos x="0" y="191"/>
                </a:cxn>
                <a:cxn ang="0">
                  <a:pos x="55" y="191"/>
                </a:cxn>
                <a:cxn ang="0">
                  <a:pos x="137" y="112"/>
                </a:cxn>
                <a:cxn ang="0">
                  <a:pos x="83" y="53"/>
                </a:cxn>
                <a:cxn ang="0">
                  <a:pos x="54" y="168"/>
                </a:cxn>
                <a:cxn ang="0">
                  <a:pos x="47" y="168"/>
                </a:cxn>
                <a:cxn ang="0">
                  <a:pos x="47" y="80"/>
                </a:cxn>
                <a:cxn ang="0">
                  <a:pos x="57" y="80"/>
                </a:cxn>
                <a:cxn ang="0">
                  <a:pos x="88" y="118"/>
                </a:cxn>
                <a:cxn ang="0">
                  <a:pos x="54" y="168"/>
                </a:cxn>
              </a:cxnLst>
              <a:rect l="0" t="0" r="r" b="b"/>
              <a:pathLst>
                <a:path w="137" h="191">
                  <a:moveTo>
                    <a:pt x="83" y="53"/>
                  </a:moveTo>
                  <a:cubicBezTo>
                    <a:pt x="67" y="53"/>
                    <a:pt x="53" y="59"/>
                    <a:pt x="47" y="65"/>
                  </a:cubicBezTo>
                  <a:cubicBezTo>
                    <a:pt x="47" y="28"/>
                    <a:pt x="47" y="28"/>
                    <a:pt x="47" y="28"/>
                  </a:cubicBezTo>
                  <a:cubicBezTo>
                    <a:pt x="47" y="11"/>
                    <a:pt x="35" y="0"/>
                    <a:pt x="18" y="0"/>
                  </a:cubicBezTo>
                  <a:cubicBezTo>
                    <a:pt x="0" y="0"/>
                    <a:pt x="0" y="0"/>
                    <a:pt x="0" y="0"/>
                  </a:cubicBezTo>
                  <a:cubicBezTo>
                    <a:pt x="0" y="191"/>
                    <a:pt x="0" y="191"/>
                    <a:pt x="0" y="191"/>
                  </a:cubicBezTo>
                  <a:cubicBezTo>
                    <a:pt x="55" y="191"/>
                    <a:pt x="55" y="191"/>
                    <a:pt x="55" y="191"/>
                  </a:cubicBezTo>
                  <a:cubicBezTo>
                    <a:pt x="107" y="191"/>
                    <a:pt x="137" y="163"/>
                    <a:pt x="137" y="112"/>
                  </a:cubicBezTo>
                  <a:cubicBezTo>
                    <a:pt x="137" y="78"/>
                    <a:pt x="113" y="53"/>
                    <a:pt x="83" y="53"/>
                  </a:cubicBezTo>
                  <a:moveTo>
                    <a:pt x="54" y="168"/>
                  </a:moveTo>
                  <a:cubicBezTo>
                    <a:pt x="47" y="168"/>
                    <a:pt x="47" y="168"/>
                    <a:pt x="47" y="168"/>
                  </a:cubicBezTo>
                  <a:cubicBezTo>
                    <a:pt x="47" y="80"/>
                    <a:pt x="47" y="80"/>
                    <a:pt x="47" y="80"/>
                  </a:cubicBezTo>
                  <a:cubicBezTo>
                    <a:pt x="50" y="80"/>
                    <a:pt x="52" y="80"/>
                    <a:pt x="57" y="80"/>
                  </a:cubicBezTo>
                  <a:cubicBezTo>
                    <a:pt x="75" y="80"/>
                    <a:pt x="88" y="96"/>
                    <a:pt x="88" y="118"/>
                  </a:cubicBezTo>
                  <a:cubicBezTo>
                    <a:pt x="88" y="151"/>
                    <a:pt x="76" y="168"/>
                    <a:pt x="54" y="1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16"/>
            <p:cNvSpPr>
              <a:spLocks/>
            </p:cNvSpPr>
            <p:nvPr userDrawn="1"/>
          </p:nvSpPr>
          <p:spPr bwMode="black">
            <a:xfrm>
              <a:off x="7588251" y="1679576"/>
              <a:ext cx="69850" cy="295275"/>
            </a:xfrm>
            <a:custGeom>
              <a:avLst/>
              <a:gdLst/>
              <a:ahLst/>
              <a:cxnLst>
                <a:cxn ang="0">
                  <a:pos x="0" y="191"/>
                </a:cxn>
                <a:cxn ang="0">
                  <a:pos x="46" y="191"/>
                </a:cxn>
                <a:cxn ang="0">
                  <a:pos x="46" y="28"/>
                </a:cxn>
                <a:cxn ang="0">
                  <a:pos x="17" y="0"/>
                </a:cxn>
                <a:cxn ang="0">
                  <a:pos x="0" y="0"/>
                </a:cxn>
                <a:cxn ang="0">
                  <a:pos x="0" y="191"/>
                </a:cxn>
              </a:cxnLst>
              <a:rect l="0" t="0" r="r" b="b"/>
              <a:pathLst>
                <a:path w="46" h="191">
                  <a:moveTo>
                    <a:pt x="0" y="191"/>
                  </a:moveTo>
                  <a:cubicBezTo>
                    <a:pt x="46" y="191"/>
                    <a:pt x="46" y="191"/>
                    <a:pt x="46" y="191"/>
                  </a:cubicBezTo>
                  <a:cubicBezTo>
                    <a:pt x="46" y="28"/>
                    <a:pt x="46" y="28"/>
                    <a:pt x="46" y="28"/>
                  </a:cubicBezTo>
                  <a:cubicBezTo>
                    <a:pt x="46"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417600413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ext and Graph 2/3 1/3">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5575916" cy="4608568"/>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0" name="Chart Placeholder 13"/>
          <p:cNvSpPr>
            <a:spLocks noGrp="1"/>
          </p:cNvSpPr>
          <p:nvPr>
            <p:ph type="chart" sz="quarter" idx="13"/>
          </p:nvPr>
        </p:nvSpPr>
        <p:spPr>
          <a:xfrm>
            <a:off x="6076750" y="2067611"/>
            <a:ext cx="2707250"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3" name="Text Placeholder 21"/>
          <p:cNvSpPr>
            <a:spLocks noGrp="1"/>
          </p:cNvSpPr>
          <p:nvPr>
            <p:ph type="body" sz="quarter" idx="15" hasCustomPrompt="1"/>
          </p:nvPr>
        </p:nvSpPr>
        <p:spPr>
          <a:xfrm>
            <a:off x="6076750" y="1602317"/>
            <a:ext cx="270725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2" name="Title 11"/>
          <p:cNvSpPr>
            <a:spLocks noGrp="1"/>
          </p:cNvSpPr>
          <p:nvPr>
            <p:ph type="title"/>
          </p:nvPr>
        </p:nvSpPr>
        <p:spPr/>
        <p:txBody>
          <a:bodyPr/>
          <a:lstStyle/>
          <a:p>
            <a:r>
              <a:rPr lang="nl-NL" smtClean="0"/>
              <a:t>Titelstijl van model bewerken</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688575693"/>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Graph and Text 2/3 1/3">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6076750" y="1600145"/>
            <a:ext cx="2707250" cy="4608568"/>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0" name="Chart Placeholder 13"/>
          <p:cNvSpPr>
            <a:spLocks noGrp="1"/>
          </p:cNvSpPr>
          <p:nvPr>
            <p:ph type="chart" sz="quarter" idx="13"/>
          </p:nvPr>
        </p:nvSpPr>
        <p:spPr>
          <a:xfrm>
            <a:off x="360000" y="2067611"/>
            <a:ext cx="5575916" cy="394584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3" name="Text Placeholder 21"/>
          <p:cNvSpPr>
            <a:spLocks noGrp="1"/>
          </p:cNvSpPr>
          <p:nvPr>
            <p:ph type="body" sz="quarter" idx="15" hasCustomPrompt="1"/>
          </p:nvPr>
        </p:nvSpPr>
        <p:spPr>
          <a:xfrm>
            <a:off x="360000" y="1602317"/>
            <a:ext cx="5575916"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2" name="Title 11"/>
          <p:cNvSpPr>
            <a:spLocks noGrp="1"/>
          </p:cNvSpPr>
          <p:nvPr>
            <p:ph type="title"/>
          </p:nvPr>
        </p:nvSpPr>
        <p:spPr>
          <a:xfrm>
            <a:off x="360000" y="384000"/>
            <a:ext cx="6228224" cy="960000"/>
          </a:xfrm>
        </p:spPr>
        <p:txBody>
          <a:bodyPr/>
          <a:lstStyle/>
          <a:p>
            <a:r>
              <a:rPr lang="nl-NL" smtClean="0"/>
              <a:t>Titelstijl van model bewerken</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14" name="Afbeelding 13" descr="AN_PP_RGB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20880734"/>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amp; 3 Graphs Horizontal">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5"/>
            <a:ext cx="8424000" cy="2232284"/>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Title 6"/>
          <p:cNvSpPr>
            <a:spLocks noGrp="1"/>
          </p:cNvSpPr>
          <p:nvPr>
            <p:ph type="title"/>
          </p:nvPr>
        </p:nvSpPr>
        <p:spPr/>
        <p:txBody>
          <a:bodyPr/>
          <a:lstStyle/>
          <a:p>
            <a:r>
              <a:rPr lang="nl-NL" smtClean="0"/>
              <a:t>Titelstijl van model bewerken</a:t>
            </a:r>
            <a:endParaRPr lang="en-US" dirty="0"/>
          </a:p>
        </p:txBody>
      </p:sp>
      <p:sp>
        <p:nvSpPr>
          <p:cNvPr id="10" name="Chart Placeholder 13"/>
          <p:cNvSpPr>
            <a:spLocks noGrp="1"/>
          </p:cNvSpPr>
          <p:nvPr>
            <p:ph type="chart" sz="quarter" idx="14"/>
          </p:nvPr>
        </p:nvSpPr>
        <p:spPr>
          <a:xfrm>
            <a:off x="359999" y="4443895"/>
            <a:ext cx="2718000" cy="1569555"/>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3" name="Text Placeholder 21"/>
          <p:cNvSpPr>
            <a:spLocks noGrp="1"/>
          </p:cNvSpPr>
          <p:nvPr>
            <p:ph type="body" sz="quarter" idx="15" hasCustomPrompt="1"/>
          </p:nvPr>
        </p:nvSpPr>
        <p:spPr>
          <a:xfrm>
            <a:off x="359999" y="3978601"/>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4" name="Chart Placeholder 13"/>
          <p:cNvSpPr>
            <a:spLocks noGrp="1"/>
          </p:cNvSpPr>
          <p:nvPr>
            <p:ph type="chart" sz="quarter" idx="16"/>
          </p:nvPr>
        </p:nvSpPr>
        <p:spPr>
          <a:xfrm>
            <a:off x="3217916" y="4443895"/>
            <a:ext cx="2718000" cy="1569555"/>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5" name="Text Placeholder 21"/>
          <p:cNvSpPr>
            <a:spLocks noGrp="1"/>
          </p:cNvSpPr>
          <p:nvPr>
            <p:ph type="body" sz="quarter" idx="17" hasCustomPrompt="1"/>
          </p:nvPr>
        </p:nvSpPr>
        <p:spPr>
          <a:xfrm>
            <a:off x="3217916" y="3978601"/>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6" name="Chart Placeholder 13"/>
          <p:cNvSpPr>
            <a:spLocks noGrp="1"/>
          </p:cNvSpPr>
          <p:nvPr>
            <p:ph type="chart" sz="quarter" idx="18"/>
          </p:nvPr>
        </p:nvSpPr>
        <p:spPr>
          <a:xfrm>
            <a:off x="6076750" y="4443895"/>
            <a:ext cx="2718000" cy="1569555"/>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7" name="Text Placeholder 21"/>
          <p:cNvSpPr>
            <a:spLocks noGrp="1"/>
          </p:cNvSpPr>
          <p:nvPr>
            <p:ph type="body" sz="quarter" idx="19" hasCustomPrompt="1"/>
          </p:nvPr>
        </p:nvSpPr>
        <p:spPr>
          <a:xfrm>
            <a:off x="6076750" y="3978601"/>
            <a:ext cx="2718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8" name="Text Placeholder 30"/>
          <p:cNvSpPr>
            <a:spLocks noGrp="1"/>
          </p:cNvSpPr>
          <p:nvPr>
            <p:ph type="body" sz="quarter" idx="20"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4056183083"/>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Graphs Horizontal &amp; Tex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6076750" y="1600145"/>
            <a:ext cx="2707250" cy="4608568"/>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Title 6"/>
          <p:cNvSpPr>
            <a:spLocks noGrp="1"/>
          </p:cNvSpPr>
          <p:nvPr>
            <p:ph type="title"/>
          </p:nvPr>
        </p:nvSpPr>
        <p:spPr>
          <a:xfrm>
            <a:off x="360000" y="384000"/>
            <a:ext cx="6228224" cy="960000"/>
          </a:xfrm>
        </p:spPr>
        <p:txBody>
          <a:bodyPr/>
          <a:lstStyle/>
          <a:p>
            <a:r>
              <a:rPr lang="nl-NL" smtClean="0"/>
              <a:t>Titelstijl van model bewerken</a:t>
            </a:r>
            <a:endParaRPr lang="en-US" dirty="0"/>
          </a:p>
        </p:txBody>
      </p:sp>
      <p:sp>
        <p:nvSpPr>
          <p:cNvPr id="10" name="Chart Placeholder 13"/>
          <p:cNvSpPr>
            <a:spLocks noGrp="1"/>
          </p:cNvSpPr>
          <p:nvPr>
            <p:ph type="chart" sz="quarter" idx="14"/>
          </p:nvPr>
        </p:nvSpPr>
        <p:spPr>
          <a:xfrm>
            <a:off x="359998" y="2058004"/>
            <a:ext cx="5575917" cy="1016604"/>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13" name="Text Placeholder 21"/>
          <p:cNvSpPr>
            <a:spLocks noGrp="1"/>
          </p:cNvSpPr>
          <p:nvPr>
            <p:ph type="body" sz="quarter" idx="15" hasCustomPrompt="1"/>
          </p:nvPr>
        </p:nvSpPr>
        <p:spPr>
          <a:xfrm>
            <a:off x="359998" y="1602317"/>
            <a:ext cx="5575917"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36" name="Chart Placeholder 13"/>
          <p:cNvSpPr>
            <a:spLocks noGrp="1"/>
          </p:cNvSpPr>
          <p:nvPr>
            <p:ph type="chart" sz="quarter" idx="16"/>
          </p:nvPr>
        </p:nvSpPr>
        <p:spPr>
          <a:xfrm>
            <a:off x="359998" y="3622511"/>
            <a:ext cx="5575917" cy="101520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37" name="Text Placeholder 21"/>
          <p:cNvSpPr>
            <a:spLocks noGrp="1"/>
          </p:cNvSpPr>
          <p:nvPr>
            <p:ph type="body" sz="quarter" idx="17" hasCustomPrompt="1"/>
          </p:nvPr>
        </p:nvSpPr>
        <p:spPr>
          <a:xfrm>
            <a:off x="359998" y="3164651"/>
            <a:ext cx="5575917"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38" name="Chart Placeholder 13"/>
          <p:cNvSpPr>
            <a:spLocks noGrp="1"/>
          </p:cNvSpPr>
          <p:nvPr>
            <p:ph type="chart" sz="quarter" idx="18"/>
          </p:nvPr>
        </p:nvSpPr>
        <p:spPr>
          <a:xfrm>
            <a:off x="359998" y="5194452"/>
            <a:ext cx="5575917" cy="1015200"/>
          </a:xfrm>
        </p:spPr>
        <p:txBody>
          <a:bodyPr/>
          <a:lstStyle>
            <a:lvl1pPr>
              <a:lnSpc>
                <a:spcPts val="1200"/>
              </a:lnSpc>
              <a:spcBef>
                <a:spcPts val="0"/>
              </a:spcBef>
              <a:defRPr sz="1200" b="0">
                <a:solidFill>
                  <a:schemeClr val="tx2"/>
                </a:solidFill>
              </a:defRPr>
            </a:lvl1pPr>
          </a:lstStyle>
          <a:p>
            <a:r>
              <a:rPr lang="nl-NL" smtClean="0"/>
              <a:t>Klik op het pictogram als u een grafiek wilt toevoegen</a:t>
            </a:r>
            <a:endParaRPr lang="en-US" dirty="0"/>
          </a:p>
        </p:txBody>
      </p:sp>
      <p:sp>
        <p:nvSpPr>
          <p:cNvPr id="39" name="Text Placeholder 21"/>
          <p:cNvSpPr>
            <a:spLocks noGrp="1"/>
          </p:cNvSpPr>
          <p:nvPr>
            <p:ph type="body" sz="quarter" idx="19" hasCustomPrompt="1"/>
          </p:nvPr>
        </p:nvSpPr>
        <p:spPr>
          <a:xfrm>
            <a:off x="359998" y="4736592"/>
            <a:ext cx="5575917"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4" name="Text Placeholder 30"/>
          <p:cNvSpPr>
            <a:spLocks noGrp="1"/>
          </p:cNvSpPr>
          <p:nvPr>
            <p:ph type="body" sz="quarter" idx="20"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15" name="Afbeelding 14" descr="AN_PP_RGB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2599061925"/>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Titelstijl van model bewerken</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rPr lang="nl-NL"/>
              <a:t>Sustainability | Planet Possible</a:t>
            </a:r>
            <a:endParaRPr lang="nl-NL" dirty="0"/>
          </a:p>
        </p:txBody>
      </p:sp>
      <p:sp>
        <p:nvSpPr>
          <p:cNvPr id="10"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2" name="Table Placeholder 11"/>
          <p:cNvSpPr>
            <a:spLocks noGrp="1"/>
          </p:cNvSpPr>
          <p:nvPr>
            <p:ph type="tbl" sz="quarter" idx="15"/>
          </p:nvPr>
        </p:nvSpPr>
        <p:spPr>
          <a:xfrm>
            <a:off x="360000" y="2067611"/>
            <a:ext cx="8424000" cy="4141102"/>
          </a:xfrm>
        </p:spPr>
        <p:txBody>
          <a:bodyPr/>
          <a:lstStyle>
            <a:lvl1pPr>
              <a:lnSpc>
                <a:spcPts val="1200"/>
              </a:lnSpc>
              <a:defRPr sz="1200" b="0"/>
            </a:lvl1pPr>
          </a:lstStyle>
          <a:p>
            <a:r>
              <a:rPr lang="nl-NL" smtClean="0"/>
              <a:t>Klik op het pictogram als u een tabel wilt toevoegen</a:t>
            </a:r>
            <a:endParaRPr lang="en-US" dirty="0"/>
          </a:p>
        </p:txBody>
      </p:sp>
      <p:sp>
        <p:nvSpPr>
          <p:cNvPr id="1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414287931"/>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Tables">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22" name="Text Placeholder 21"/>
          <p:cNvSpPr>
            <a:spLocks noGrp="1"/>
          </p:cNvSpPr>
          <p:nvPr>
            <p:ph type="body" sz="quarter" idx="14" hasCustomPrompt="1"/>
          </p:nvPr>
        </p:nvSpPr>
        <p:spPr>
          <a:xfrm>
            <a:off x="360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8" name="Table Placeholder 11"/>
          <p:cNvSpPr>
            <a:spLocks noGrp="1"/>
          </p:cNvSpPr>
          <p:nvPr>
            <p:ph type="tbl" sz="quarter" idx="16"/>
          </p:nvPr>
        </p:nvSpPr>
        <p:spPr>
          <a:xfrm>
            <a:off x="360000" y="2067611"/>
            <a:ext cx="4140000" cy="4141102"/>
          </a:xfrm>
        </p:spPr>
        <p:txBody>
          <a:bodyPr/>
          <a:lstStyle>
            <a:lvl1pPr>
              <a:lnSpc>
                <a:spcPts val="1200"/>
              </a:lnSpc>
              <a:defRPr sz="1200" b="0"/>
            </a:lvl1pPr>
          </a:lstStyle>
          <a:p>
            <a:r>
              <a:rPr lang="nl-NL" smtClean="0"/>
              <a:t>Klik op het pictogram als u een tabel wilt toevoegen</a:t>
            </a:r>
            <a:endParaRPr lang="en-US" dirty="0"/>
          </a:p>
        </p:txBody>
      </p:sp>
      <p:sp>
        <p:nvSpPr>
          <p:cNvPr id="20" name="Table Placeholder 11"/>
          <p:cNvSpPr>
            <a:spLocks noGrp="1"/>
          </p:cNvSpPr>
          <p:nvPr>
            <p:ph type="tbl" sz="quarter" idx="17"/>
          </p:nvPr>
        </p:nvSpPr>
        <p:spPr>
          <a:xfrm>
            <a:off x="4644000" y="2067611"/>
            <a:ext cx="4140000" cy="4141102"/>
          </a:xfrm>
        </p:spPr>
        <p:txBody>
          <a:bodyPr/>
          <a:lstStyle>
            <a:lvl1pPr>
              <a:lnSpc>
                <a:spcPts val="1200"/>
              </a:lnSpc>
              <a:defRPr sz="1200" b="0"/>
            </a:lvl1pPr>
          </a:lstStyle>
          <a:p>
            <a:r>
              <a:rPr lang="nl-NL" smtClean="0"/>
              <a:t>Klik op het pictogram als u een tabel wilt toevoegen</a:t>
            </a:r>
            <a:endParaRPr lang="en-US" dirty="0"/>
          </a:p>
        </p:txBody>
      </p:sp>
      <p:sp>
        <p:nvSpPr>
          <p:cNvPr id="9" name="Title 8"/>
          <p:cNvSpPr>
            <a:spLocks noGrp="1"/>
          </p:cNvSpPr>
          <p:nvPr>
            <p:ph type="title"/>
          </p:nvPr>
        </p:nvSpPr>
        <p:spPr/>
        <p:txBody>
          <a:bodyPr/>
          <a:lstStyle/>
          <a:p>
            <a:r>
              <a:rPr lang="nl-NL" smtClean="0"/>
              <a:t>Titelstijl van model bewerken</a:t>
            </a:r>
            <a:endParaRPr lang="en-US"/>
          </a:p>
        </p:txBody>
      </p:sp>
      <p:sp>
        <p:nvSpPr>
          <p:cNvPr id="13" name="Text Placeholder 30"/>
          <p:cNvSpPr>
            <a:spLocks noGrp="1"/>
          </p:cNvSpPr>
          <p:nvPr>
            <p:ph type="body" sz="quarter" idx="18"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816710392"/>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Table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943419"/>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8" name="Table Placeholder 11"/>
          <p:cNvSpPr>
            <a:spLocks noGrp="1"/>
          </p:cNvSpPr>
          <p:nvPr>
            <p:ph type="tbl" sz="quarter" idx="16"/>
          </p:nvPr>
        </p:nvSpPr>
        <p:spPr>
          <a:xfrm>
            <a:off x="360000" y="2067611"/>
            <a:ext cx="8424000" cy="1800000"/>
          </a:xfrm>
        </p:spPr>
        <p:txBody>
          <a:bodyPr/>
          <a:lstStyle>
            <a:lvl1pPr>
              <a:lnSpc>
                <a:spcPts val="1200"/>
              </a:lnSpc>
              <a:defRPr sz="1200" b="0"/>
            </a:lvl1pPr>
          </a:lstStyle>
          <a:p>
            <a:r>
              <a:rPr lang="nl-NL" smtClean="0"/>
              <a:t>Klik op het pictogram als u een tabel wilt toevoegen</a:t>
            </a:r>
            <a:endParaRPr lang="en-US" dirty="0"/>
          </a:p>
        </p:txBody>
      </p:sp>
      <p:sp>
        <p:nvSpPr>
          <p:cNvPr id="20" name="Table Placeholder 11"/>
          <p:cNvSpPr>
            <a:spLocks noGrp="1"/>
          </p:cNvSpPr>
          <p:nvPr>
            <p:ph type="tbl" sz="quarter" idx="17"/>
          </p:nvPr>
        </p:nvSpPr>
        <p:spPr>
          <a:xfrm>
            <a:off x="360000" y="4408713"/>
            <a:ext cx="8424000" cy="1800000"/>
          </a:xfrm>
        </p:spPr>
        <p:txBody>
          <a:bodyPr/>
          <a:lstStyle>
            <a:lvl1pPr>
              <a:lnSpc>
                <a:spcPts val="1200"/>
              </a:lnSpc>
              <a:defRPr sz="1200" b="0"/>
            </a:lvl1pPr>
          </a:lstStyle>
          <a:p>
            <a:r>
              <a:rPr lang="nl-NL" smtClean="0"/>
              <a:t>Klik op het pictogram als u een tabel wilt toevoegen</a:t>
            </a:r>
            <a:endParaRPr lang="en-US" dirty="0"/>
          </a:p>
        </p:txBody>
      </p:sp>
      <p:sp>
        <p:nvSpPr>
          <p:cNvPr id="9" name="Title 8"/>
          <p:cNvSpPr>
            <a:spLocks noGrp="1"/>
          </p:cNvSpPr>
          <p:nvPr>
            <p:ph type="title"/>
          </p:nvPr>
        </p:nvSpPr>
        <p:spPr/>
        <p:txBody>
          <a:bodyPr/>
          <a:lstStyle/>
          <a:p>
            <a:r>
              <a:rPr lang="nl-NL" smtClean="0"/>
              <a:t>Titelstijl van model bewerken</a:t>
            </a:r>
            <a:endParaRPr lang="en-US"/>
          </a:p>
        </p:txBody>
      </p:sp>
      <p:sp>
        <p:nvSpPr>
          <p:cNvPr id="13" name="Text Placeholder 30"/>
          <p:cNvSpPr>
            <a:spLocks noGrp="1"/>
          </p:cNvSpPr>
          <p:nvPr>
            <p:ph type="body" sz="quarter" idx="18"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992901489"/>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hree Tables Horizontal">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11" name="Footer Placeholder 10"/>
          <p:cNvSpPr>
            <a:spLocks noGrp="1"/>
          </p:cNvSpPr>
          <p:nvPr>
            <p:ph type="ftr" sz="quarter" idx="11"/>
          </p:nvPr>
        </p:nvSpPr>
        <p:spPr/>
        <p:txBody>
          <a:bodyPr/>
          <a:lstStyle/>
          <a:p>
            <a:r>
              <a:rPr lang="nl-NL"/>
              <a:t>Sustainability | Planet Possible</a:t>
            </a:r>
            <a:endParaRPr lang="nl-NL" dirty="0"/>
          </a:p>
        </p:txBody>
      </p:sp>
      <p:sp>
        <p:nvSpPr>
          <p:cNvPr id="22" name="Text Placeholder 21"/>
          <p:cNvSpPr>
            <a:spLocks noGrp="1"/>
          </p:cNvSpPr>
          <p:nvPr>
            <p:ph type="body" sz="quarter" idx="14" hasCustomPrompt="1"/>
          </p:nvPr>
        </p:nvSpPr>
        <p:spPr>
          <a:xfrm>
            <a:off x="360000" y="1602317"/>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29" name="Text Placeholder 21"/>
          <p:cNvSpPr>
            <a:spLocks noGrp="1"/>
          </p:cNvSpPr>
          <p:nvPr>
            <p:ph type="body" sz="quarter" idx="15" hasCustomPrompt="1"/>
          </p:nvPr>
        </p:nvSpPr>
        <p:spPr>
          <a:xfrm>
            <a:off x="360000" y="3165308"/>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8" name="Table Placeholder 11"/>
          <p:cNvSpPr>
            <a:spLocks noGrp="1"/>
          </p:cNvSpPr>
          <p:nvPr>
            <p:ph type="tbl" sz="quarter" idx="16"/>
          </p:nvPr>
        </p:nvSpPr>
        <p:spPr>
          <a:xfrm>
            <a:off x="360000" y="2067611"/>
            <a:ext cx="8424000" cy="1026000"/>
          </a:xfrm>
        </p:spPr>
        <p:txBody>
          <a:bodyPr/>
          <a:lstStyle>
            <a:lvl1pPr>
              <a:lnSpc>
                <a:spcPts val="1200"/>
              </a:lnSpc>
              <a:defRPr sz="1200" b="0"/>
            </a:lvl1pPr>
          </a:lstStyle>
          <a:p>
            <a:r>
              <a:rPr lang="nl-NL" smtClean="0"/>
              <a:t>Klik op het pictogram als u een tabel wilt toevoegen</a:t>
            </a:r>
            <a:endParaRPr lang="en-US" dirty="0"/>
          </a:p>
        </p:txBody>
      </p:sp>
      <p:sp>
        <p:nvSpPr>
          <p:cNvPr id="20" name="Table Placeholder 11"/>
          <p:cNvSpPr>
            <a:spLocks noGrp="1"/>
          </p:cNvSpPr>
          <p:nvPr>
            <p:ph type="tbl" sz="quarter" idx="17"/>
          </p:nvPr>
        </p:nvSpPr>
        <p:spPr>
          <a:xfrm>
            <a:off x="360000" y="3630602"/>
            <a:ext cx="8424000" cy="1026000"/>
          </a:xfrm>
        </p:spPr>
        <p:txBody>
          <a:bodyPr/>
          <a:lstStyle>
            <a:lvl1pPr>
              <a:lnSpc>
                <a:spcPts val="1200"/>
              </a:lnSpc>
              <a:defRPr sz="1200" b="0"/>
            </a:lvl1pPr>
          </a:lstStyle>
          <a:p>
            <a:r>
              <a:rPr lang="nl-NL" smtClean="0"/>
              <a:t>Klik op het pictogram als u een tabel wilt toevoegen</a:t>
            </a:r>
            <a:endParaRPr lang="en-US" dirty="0"/>
          </a:p>
        </p:txBody>
      </p:sp>
      <p:sp>
        <p:nvSpPr>
          <p:cNvPr id="9" name="Title 8"/>
          <p:cNvSpPr>
            <a:spLocks noGrp="1"/>
          </p:cNvSpPr>
          <p:nvPr>
            <p:ph type="title"/>
          </p:nvPr>
        </p:nvSpPr>
        <p:spPr/>
        <p:txBody>
          <a:bodyPr/>
          <a:lstStyle/>
          <a:p>
            <a:r>
              <a:rPr lang="nl-NL" smtClean="0"/>
              <a:t>Titelstijl van model bewerken</a:t>
            </a:r>
            <a:endParaRPr lang="en-US"/>
          </a:p>
        </p:txBody>
      </p:sp>
      <p:sp>
        <p:nvSpPr>
          <p:cNvPr id="13" name="Text Placeholder 30"/>
          <p:cNvSpPr>
            <a:spLocks noGrp="1"/>
          </p:cNvSpPr>
          <p:nvPr>
            <p:ph type="body" sz="quarter" idx="18"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16" name="Text Placeholder 21"/>
          <p:cNvSpPr>
            <a:spLocks noGrp="1"/>
          </p:cNvSpPr>
          <p:nvPr>
            <p:ph type="body" sz="quarter" idx="20" hasCustomPrompt="1"/>
          </p:nvPr>
        </p:nvSpPr>
        <p:spPr>
          <a:xfrm>
            <a:off x="360000" y="4717419"/>
            <a:ext cx="8424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table title</a:t>
            </a:r>
          </a:p>
          <a:p>
            <a:pPr lvl="1"/>
            <a:r>
              <a:rPr lang="en-US" dirty="0" smtClean="0"/>
              <a:t>Second level</a:t>
            </a:r>
            <a:endParaRPr lang="en-US" dirty="0"/>
          </a:p>
        </p:txBody>
      </p:sp>
      <p:sp>
        <p:nvSpPr>
          <p:cNvPr id="17" name="Table Placeholder 11"/>
          <p:cNvSpPr>
            <a:spLocks noGrp="1"/>
          </p:cNvSpPr>
          <p:nvPr>
            <p:ph type="tbl" sz="quarter" idx="21"/>
          </p:nvPr>
        </p:nvSpPr>
        <p:spPr>
          <a:xfrm>
            <a:off x="360000" y="5182713"/>
            <a:ext cx="8424000" cy="1026000"/>
          </a:xfrm>
        </p:spPr>
        <p:txBody>
          <a:bodyPr/>
          <a:lstStyle>
            <a:lvl1pPr>
              <a:lnSpc>
                <a:spcPts val="1200"/>
              </a:lnSpc>
              <a:defRPr sz="1200" b="0"/>
            </a:lvl1pPr>
          </a:lstStyle>
          <a:p>
            <a:r>
              <a:rPr lang="nl-NL" smtClean="0"/>
              <a:t>Klik op het pictogram als u een tabel wilt toevoegen</a:t>
            </a:r>
            <a:endParaRPr lang="en-US" dirty="0"/>
          </a:p>
        </p:txBody>
      </p:sp>
    </p:spTree>
    <p:extLst>
      <p:ext uri="{BB962C8B-B14F-4D97-AF65-F5344CB8AC3E}">
        <p14:creationId xmlns:p14="http://schemas.microsoft.com/office/powerpoint/2010/main" val="65015281"/>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sp>
        <p:nvSpPr>
          <p:cNvPr id="11" name="Text Placeholder 10"/>
          <p:cNvSpPr>
            <a:spLocks noGrp="1"/>
          </p:cNvSpPr>
          <p:nvPr>
            <p:ph type="body" sz="quarter" idx="12"/>
          </p:nvPr>
        </p:nvSpPr>
        <p:spPr>
          <a:xfrm>
            <a:off x="360000" y="1600144"/>
            <a:ext cx="4140000" cy="4608569"/>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3" name="Text Placeholder 21"/>
          <p:cNvSpPr>
            <a:spLocks noGrp="1"/>
          </p:cNvSpPr>
          <p:nvPr>
            <p:ph type="body" sz="quarter" idx="15" hasCustomPrompt="1"/>
          </p:nvPr>
        </p:nvSpPr>
        <p:spPr>
          <a:xfrm>
            <a:off x="4644000" y="1602317"/>
            <a:ext cx="4140000" cy="394980"/>
          </a:xfrm>
        </p:spPr>
        <p:txBody>
          <a:bodyPr>
            <a:noAutofit/>
          </a:bodyPr>
          <a:lstStyle>
            <a:lvl1pPr>
              <a:lnSpc>
                <a:spcPct val="100000"/>
              </a:lnSpc>
              <a:spcBef>
                <a:spcPts val="0"/>
              </a:spcBef>
              <a:defRPr sz="1200"/>
            </a:lvl1pPr>
            <a:lvl2pPr>
              <a:lnSpc>
                <a:spcPct val="100000"/>
              </a:lnSpc>
              <a:spcBef>
                <a:spcPts val="0"/>
              </a:spcBef>
              <a:buNone/>
              <a:defRPr sz="1200"/>
            </a:lvl2pPr>
            <a:lvl3pPr>
              <a:lnSpc>
                <a:spcPts val="1200"/>
              </a:lnSpc>
              <a:defRPr sz="1200"/>
            </a:lvl3pPr>
            <a:lvl4pPr>
              <a:lnSpc>
                <a:spcPts val="1200"/>
              </a:lnSpc>
              <a:defRPr sz="1200"/>
            </a:lvl4pPr>
            <a:lvl5pPr>
              <a:lnSpc>
                <a:spcPts val="1200"/>
              </a:lnSpc>
              <a:defRPr sz="1200"/>
            </a:lvl5pPr>
          </a:lstStyle>
          <a:p>
            <a:pPr lvl="0"/>
            <a:r>
              <a:rPr lang="en-US" dirty="0" smtClean="0"/>
              <a:t>Click to add chart title</a:t>
            </a:r>
          </a:p>
          <a:p>
            <a:pPr lvl="1"/>
            <a:r>
              <a:rPr lang="en-US" dirty="0" smtClean="0"/>
              <a:t>Second level</a:t>
            </a:r>
            <a:endParaRPr lang="en-US" dirty="0"/>
          </a:p>
        </p:txBody>
      </p:sp>
      <p:sp>
        <p:nvSpPr>
          <p:cNvPr id="14" name="Table Placeholder 11"/>
          <p:cNvSpPr>
            <a:spLocks noGrp="1"/>
          </p:cNvSpPr>
          <p:nvPr>
            <p:ph type="tbl" sz="quarter" idx="17"/>
          </p:nvPr>
        </p:nvSpPr>
        <p:spPr>
          <a:xfrm>
            <a:off x="4644000" y="2067611"/>
            <a:ext cx="4140000" cy="4141102"/>
          </a:xfrm>
        </p:spPr>
        <p:txBody>
          <a:bodyPr/>
          <a:lstStyle>
            <a:lvl1pPr>
              <a:lnSpc>
                <a:spcPts val="1200"/>
              </a:lnSpc>
              <a:defRPr sz="1200" b="0"/>
            </a:lvl1pPr>
          </a:lstStyle>
          <a:p>
            <a:r>
              <a:rPr lang="nl-NL" smtClean="0"/>
              <a:t>Klik op het pictogram als u een tabel wilt toevoegen</a:t>
            </a:r>
            <a:endParaRPr lang="en-US" dirty="0"/>
          </a:p>
        </p:txBody>
      </p:sp>
      <p:sp>
        <p:nvSpPr>
          <p:cNvPr id="10" name="Title 9"/>
          <p:cNvSpPr>
            <a:spLocks noGrp="1"/>
          </p:cNvSpPr>
          <p:nvPr>
            <p:ph type="title"/>
          </p:nvPr>
        </p:nvSpPr>
        <p:spPr/>
        <p:txBody>
          <a:bodyPr/>
          <a:lstStyle/>
          <a:p>
            <a:r>
              <a:rPr lang="nl-NL" smtClean="0"/>
              <a:t>Titelstijl van model bewerken</a:t>
            </a:r>
            <a:endParaRPr lang="en-US"/>
          </a:p>
        </p:txBody>
      </p:sp>
      <p:sp>
        <p:nvSpPr>
          <p:cNvPr id="15"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1658758409"/>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Matrix">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grpSp>
        <p:nvGrpSpPr>
          <p:cNvPr id="5" name="Group 69"/>
          <p:cNvGrpSpPr/>
          <p:nvPr userDrawn="1"/>
        </p:nvGrpSpPr>
        <p:grpSpPr>
          <a:xfrm>
            <a:off x="452334" y="1636711"/>
            <a:ext cx="8331667" cy="4554514"/>
            <a:chOff x="452333" y="1274889"/>
            <a:chExt cx="8331667" cy="3222290"/>
          </a:xfrm>
        </p:grpSpPr>
        <p:cxnSp>
          <p:nvCxnSpPr>
            <p:cNvPr id="8" name="Straight Arrow Connector 7"/>
            <p:cNvCxnSpPr/>
            <p:nvPr/>
          </p:nvCxnSpPr>
          <p:spPr>
            <a:xfrm>
              <a:off x="452333" y="4497179"/>
              <a:ext cx="8331667"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452333" y="1274894"/>
              <a:ext cx="0" cy="3222285"/>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28735" y="1274894"/>
              <a:ext cx="208390" cy="161583"/>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nvGrpSpPr>
            <p:cNvPr id="13" name="Group 62"/>
            <p:cNvGrpSpPr/>
            <p:nvPr/>
          </p:nvGrpSpPr>
          <p:grpSpPr>
            <a:xfrm>
              <a:off x="813530" y="1274889"/>
              <a:ext cx="7970470" cy="2993966"/>
              <a:chOff x="813530" y="1454889"/>
              <a:chExt cx="7970470" cy="2993966"/>
            </a:xfrm>
          </p:grpSpPr>
          <p:sp>
            <p:nvSpPr>
              <p:cNvPr id="16" name="Rectangle 499"/>
              <p:cNvSpPr>
                <a:spLocks noChangeArrowheads="1"/>
              </p:cNvSpPr>
              <p:nvPr/>
            </p:nvSpPr>
            <p:spPr bwMode="auto">
              <a:xfrm>
                <a:off x="813530" y="1454889"/>
                <a:ext cx="7970470" cy="2992698"/>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17" name="Straight Connector 16"/>
              <p:cNvCxnSpPr/>
              <p:nvPr/>
            </p:nvCxnSpPr>
            <p:spPr>
              <a:xfrm>
                <a:off x="4798765" y="1456156"/>
                <a:ext cx="0" cy="2992699"/>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13600" y="2952505"/>
                <a:ext cx="7970400"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8575610" y="4311797"/>
              <a:ext cx="208390" cy="152819"/>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15" name="Rectangle 14"/>
            <p:cNvSpPr/>
            <p:nvPr/>
          </p:nvSpPr>
          <p:spPr>
            <a:xfrm>
              <a:off x="573619" y="4311797"/>
              <a:ext cx="118622" cy="152819"/>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sp>
        <p:nvSpPr>
          <p:cNvPr id="28" name="Text Placeholder 25"/>
          <p:cNvSpPr>
            <a:spLocks noGrp="1"/>
          </p:cNvSpPr>
          <p:nvPr>
            <p:ph type="body" sz="quarter" idx="12" hasCustomPrompt="1"/>
          </p:nvPr>
        </p:nvSpPr>
        <p:spPr bwMode="gray">
          <a:xfrm>
            <a:off x="323650" y="2986167"/>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29" name="Text Placeholder 25"/>
          <p:cNvSpPr>
            <a:spLocks noGrp="1"/>
          </p:cNvSpPr>
          <p:nvPr>
            <p:ph type="body" sz="quarter" idx="13" hasCustomPrompt="1"/>
          </p:nvPr>
        </p:nvSpPr>
        <p:spPr bwMode="gray">
          <a:xfrm>
            <a:off x="3879043" y="6068115"/>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31" name="Text Placeholder 30"/>
          <p:cNvSpPr>
            <a:spLocks noGrp="1"/>
          </p:cNvSpPr>
          <p:nvPr>
            <p:ph type="body" sz="quarter" idx="14"/>
          </p:nvPr>
        </p:nvSpPr>
        <p:spPr>
          <a:xfrm>
            <a:off x="813600" y="1636711"/>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21" name="Title 20"/>
          <p:cNvSpPr>
            <a:spLocks noGrp="1"/>
          </p:cNvSpPr>
          <p:nvPr>
            <p:ph type="title"/>
          </p:nvPr>
        </p:nvSpPr>
        <p:spPr/>
        <p:txBody>
          <a:bodyPr/>
          <a:lstStyle/>
          <a:p>
            <a:r>
              <a:rPr lang="nl-NL" smtClean="0"/>
              <a:t>Titelstijl van model bewerken</a:t>
            </a:r>
            <a:endParaRPr lang="en-US"/>
          </a:p>
        </p:txBody>
      </p:sp>
      <p:sp>
        <p:nvSpPr>
          <p:cNvPr id="24" name="Text Placeholder 30"/>
          <p:cNvSpPr>
            <a:spLocks noGrp="1"/>
          </p:cNvSpPr>
          <p:nvPr>
            <p:ph type="body" sz="quarter" idx="19"/>
          </p:nvPr>
        </p:nvSpPr>
        <p:spPr>
          <a:xfrm>
            <a:off x="4806000" y="1636711"/>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25" name="Text Placeholder 30"/>
          <p:cNvSpPr>
            <a:spLocks noGrp="1"/>
          </p:cNvSpPr>
          <p:nvPr>
            <p:ph type="body" sz="quarter" idx="20"/>
          </p:nvPr>
        </p:nvSpPr>
        <p:spPr>
          <a:xfrm>
            <a:off x="813600" y="3753502"/>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26" name="Text Placeholder 30"/>
          <p:cNvSpPr>
            <a:spLocks noGrp="1"/>
          </p:cNvSpPr>
          <p:nvPr>
            <p:ph type="body" sz="quarter" idx="21"/>
          </p:nvPr>
        </p:nvSpPr>
        <p:spPr>
          <a:xfrm>
            <a:off x="4806000" y="3753502"/>
            <a:ext cx="3978000" cy="2111496"/>
          </a:xfrm>
        </p:spPr>
        <p:txBody>
          <a:bodyPr lIns="72000" tIns="72000" rIns="72000" bIns="72000"/>
          <a:lstStyle>
            <a:lvl1pPr>
              <a:lnSpc>
                <a:spcPct val="100000"/>
              </a:lnSpc>
              <a:defRPr sz="1400"/>
            </a:lvl1pPr>
            <a:lvl2pPr marL="179388" indent="-179388">
              <a:lnSpc>
                <a:spcPct val="100000"/>
              </a:lnSpc>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23"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2526985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 Turquoise">
    <p:spTree>
      <p:nvGrpSpPr>
        <p:cNvPr id="1" name=""/>
        <p:cNvGrpSpPr/>
        <p:nvPr/>
      </p:nvGrpSpPr>
      <p:grpSpPr>
        <a:xfrm>
          <a:off x="0" y="0"/>
          <a:ext cx="0" cy="0"/>
          <a:chOff x="0" y="0"/>
          <a:chExt cx="0" cy="0"/>
        </a:xfrm>
      </p:grpSpPr>
      <p:sp>
        <p:nvSpPr>
          <p:cNvPr id="73" name="Rectangle 72"/>
          <p:cNvSpPr/>
          <p:nvPr userDrawn="1"/>
        </p:nvSpPr>
        <p:spPr bwMode="gray">
          <a:xfrm>
            <a:off x="0" y="0"/>
            <a:ext cx="9144000" cy="1447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6" name="Text Placeholder 10"/>
          <p:cNvSpPr>
            <a:spLocks noGrp="1"/>
          </p:cNvSpPr>
          <p:nvPr>
            <p:ph type="body" sz="quarter" idx="13"/>
          </p:nvPr>
        </p:nvSpPr>
        <p:spPr>
          <a:xfrm>
            <a:off x="360000" y="1602317"/>
            <a:ext cx="8424000" cy="4606396"/>
          </a:xfrm>
        </p:spPr>
        <p:txBody>
          <a:bodyPr/>
          <a:lstStyle>
            <a:lvl1pPr marL="180000" indent="-180000">
              <a:spcBef>
                <a:spcPts val="0"/>
              </a:spcBef>
              <a:spcAft>
                <a:spcPts val="1800"/>
              </a:spcAft>
              <a:buClrTx/>
              <a:buFont typeface="Arial" pitchFamily="34" charset="0"/>
              <a:buChar char="•"/>
              <a:defRPr b="0">
                <a:solidFill>
                  <a:schemeClr val="accent6"/>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74" name="Slide Number Placeholder 7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5" name="Footer Placeholder 74"/>
          <p:cNvSpPr>
            <a:spLocks noGrp="1"/>
          </p:cNvSpPr>
          <p:nvPr>
            <p:ph type="ftr" sz="quarter" idx="15"/>
          </p:nvPr>
        </p:nvSpPr>
        <p:spPr/>
        <p:txBody>
          <a:bodyPr/>
          <a:lstStyle/>
          <a:p>
            <a:r>
              <a:t>Sustainability | Planet Possible</a:t>
            </a:r>
            <a:endParaRPr dirty="0"/>
          </a:p>
        </p:txBody>
      </p:sp>
      <p:sp>
        <p:nvSpPr>
          <p:cNvPr id="76" name="Title 75"/>
          <p:cNvSpPr>
            <a:spLocks noGrp="1"/>
          </p:cNvSpPr>
          <p:nvPr>
            <p:ph type="title"/>
          </p:nvPr>
        </p:nvSpPr>
        <p:spPr bwMode="gray"/>
        <p:txBody>
          <a:bodyPr wrap="square" lIns="0" tIns="0" rIns="0" bIns="0" rtlCol="0" anchor="t"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en-US" smtClean="0"/>
              <a:t>Click to edit Master title style</a:t>
            </a:r>
            <a:endParaRPr lang="en-US" dirty="0"/>
          </a:p>
        </p:txBody>
      </p:sp>
      <p:grpSp>
        <p:nvGrpSpPr>
          <p:cNvPr id="18" name="Group 94"/>
          <p:cNvGrpSpPr/>
          <p:nvPr userDrawn="1"/>
        </p:nvGrpSpPr>
        <p:grpSpPr bwMode="black">
          <a:xfrm>
            <a:off x="7024688" y="372869"/>
            <a:ext cx="1770062" cy="260547"/>
            <a:chOff x="5619751" y="1679576"/>
            <a:chExt cx="2038350" cy="300038"/>
          </a:xfrm>
          <a:solidFill>
            <a:srgbClr val="FFFFFF"/>
          </a:solidFill>
        </p:grpSpPr>
        <p:sp>
          <p:nvSpPr>
            <p:cNvPr id="19" name="Freeform 7"/>
            <p:cNvSpPr>
              <a:spLocks/>
            </p:cNvSpPr>
            <p:nvPr userDrawn="1"/>
          </p:nvSpPr>
          <p:spPr bwMode="black">
            <a:xfrm>
              <a:off x="6142038" y="1765301"/>
              <a:ext cx="185738" cy="209550"/>
            </a:xfrm>
            <a:custGeom>
              <a:avLst/>
              <a:gdLst/>
              <a:ahLst/>
              <a:cxnLst>
                <a:cxn ang="0">
                  <a:pos x="2" y="136"/>
                </a:cxn>
                <a:cxn ang="0">
                  <a:pos x="105" y="136"/>
                </a:cxn>
                <a:cxn ang="0">
                  <a:pos x="120" y="120"/>
                </a:cxn>
                <a:cxn ang="0">
                  <a:pos x="120" y="111"/>
                </a:cxn>
                <a:cxn ang="0">
                  <a:pos x="93" y="113"/>
                </a:cxn>
                <a:cxn ang="0">
                  <a:pos x="60" y="113"/>
                </a:cxn>
                <a:cxn ang="0">
                  <a:pos x="118" y="0"/>
                </a:cxn>
                <a:cxn ang="0">
                  <a:pos x="3" y="0"/>
                </a:cxn>
                <a:cxn ang="0">
                  <a:pos x="3" y="22"/>
                </a:cxn>
                <a:cxn ang="0">
                  <a:pos x="55" y="22"/>
                </a:cxn>
                <a:cxn ang="0">
                  <a:pos x="5" y="116"/>
                </a:cxn>
                <a:cxn ang="0">
                  <a:pos x="2" y="136"/>
                </a:cxn>
              </a:cxnLst>
              <a:rect l="0" t="0" r="r" b="b"/>
              <a:pathLst>
                <a:path w="120" h="136">
                  <a:moveTo>
                    <a:pt x="2" y="136"/>
                  </a:moveTo>
                  <a:cubicBezTo>
                    <a:pt x="105" y="136"/>
                    <a:pt x="105" y="136"/>
                    <a:pt x="105" y="136"/>
                  </a:cubicBezTo>
                  <a:cubicBezTo>
                    <a:pt x="114" y="136"/>
                    <a:pt x="120" y="129"/>
                    <a:pt x="120" y="120"/>
                  </a:cubicBezTo>
                  <a:cubicBezTo>
                    <a:pt x="120" y="111"/>
                    <a:pt x="120" y="111"/>
                    <a:pt x="120" y="111"/>
                  </a:cubicBezTo>
                  <a:cubicBezTo>
                    <a:pt x="115" y="112"/>
                    <a:pt x="107" y="113"/>
                    <a:pt x="93" y="113"/>
                  </a:cubicBezTo>
                  <a:cubicBezTo>
                    <a:pt x="60" y="113"/>
                    <a:pt x="60" y="113"/>
                    <a:pt x="60" y="113"/>
                  </a:cubicBezTo>
                  <a:cubicBezTo>
                    <a:pt x="118" y="0"/>
                    <a:pt x="118" y="0"/>
                    <a:pt x="118" y="0"/>
                  </a:cubicBezTo>
                  <a:cubicBezTo>
                    <a:pt x="3" y="0"/>
                    <a:pt x="3" y="0"/>
                    <a:pt x="3" y="0"/>
                  </a:cubicBezTo>
                  <a:cubicBezTo>
                    <a:pt x="3" y="22"/>
                    <a:pt x="3" y="22"/>
                    <a:pt x="3" y="22"/>
                  </a:cubicBezTo>
                  <a:cubicBezTo>
                    <a:pt x="55" y="22"/>
                    <a:pt x="55" y="22"/>
                    <a:pt x="55" y="22"/>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 name="Freeform 8"/>
            <p:cNvSpPr>
              <a:spLocks/>
            </p:cNvSpPr>
            <p:nvPr userDrawn="1"/>
          </p:nvSpPr>
          <p:spPr bwMode="black">
            <a:xfrm>
              <a:off x="5988051" y="1765301"/>
              <a:ext cx="142875" cy="209550"/>
            </a:xfrm>
            <a:custGeom>
              <a:avLst/>
              <a:gdLst/>
              <a:ahLst/>
              <a:cxnLst>
                <a:cxn ang="0">
                  <a:pos x="0" y="63"/>
                </a:cxn>
                <a:cxn ang="0">
                  <a:pos x="26" y="115"/>
                </a:cxn>
                <a:cxn ang="0">
                  <a:pos x="54" y="136"/>
                </a:cxn>
                <a:cxn ang="0">
                  <a:pos x="92" y="136"/>
                </a:cxn>
                <a:cxn ang="0">
                  <a:pos x="84" y="124"/>
                </a:cxn>
                <a:cxn ang="0">
                  <a:pos x="45" y="52"/>
                </a:cxn>
                <a:cxn ang="0">
                  <a:pos x="90" y="0"/>
                </a:cxn>
                <a:cxn ang="0">
                  <a:pos x="50" y="0"/>
                </a:cxn>
                <a:cxn ang="0">
                  <a:pos x="0" y="63"/>
                </a:cxn>
              </a:cxnLst>
              <a:rect l="0" t="0" r="r" b="b"/>
              <a:pathLst>
                <a:path w="92" h="136">
                  <a:moveTo>
                    <a:pt x="0" y="63"/>
                  </a:moveTo>
                  <a:cubicBezTo>
                    <a:pt x="26" y="115"/>
                    <a:pt x="26" y="115"/>
                    <a:pt x="26" y="115"/>
                  </a:cubicBezTo>
                  <a:cubicBezTo>
                    <a:pt x="34" y="129"/>
                    <a:pt x="37" y="136"/>
                    <a:pt x="54" y="136"/>
                  </a:cubicBezTo>
                  <a:cubicBezTo>
                    <a:pt x="92" y="136"/>
                    <a:pt x="92" y="136"/>
                    <a:pt x="92" y="136"/>
                  </a:cubicBezTo>
                  <a:cubicBezTo>
                    <a:pt x="89" y="134"/>
                    <a:pt x="87" y="131"/>
                    <a:pt x="84" y="124"/>
                  </a:cubicBezTo>
                  <a:cubicBezTo>
                    <a:pt x="45" y="52"/>
                    <a:pt x="45" y="52"/>
                    <a:pt x="45" y="52"/>
                  </a:cubicBezTo>
                  <a:cubicBezTo>
                    <a:pt x="90" y="0"/>
                    <a:pt x="90" y="0"/>
                    <a:pt x="90" y="0"/>
                  </a:cubicBezTo>
                  <a:cubicBezTo>
                    <a:pt x="50" y="0"/>
                    <a:pt x="50" y="0"/>
                    <a:pt x="50" y="0"/>
                  </a:cubicBezTo>
                  <a:lnTo>
                    <a:pt x="0" y="6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1" name="Freeform 9"/>
            <p:cNvSpPr>
              <a:spLocks/>
            </p:cNvSpPr>
            <p:nvPr userDrawn="1"/>
          </p:nvSpPr>
          <p:spPr bwMode="black">
            <a:xfrm>
              <a:off x="5911851" y="1679576"/>
              <a:ext cx="71438" cy="295275"/>
            </a:xfrm>
            <a:custGeom>
              <a:avLst/>
              <a:gdLst/>
              <a:ahLst/>
              <a:cxnLst>
                <a:cxn ang="0">
                  <a:pos x="0" y="191"/>
                </a:cxn>
                <a:cxn ang="0">
                  <a:pos x="47" y="191"/>
                </a:cxn>
                <a:cxn ang="0">
                  <a:pos x="47" y="28"/>
                </a:cxn>
                <a:cxn ang="0">
                  <a:pos x="17" y="0"/>
                </a:cxn>
                <a:cxn ang="0">
                  <a:pos x="0" y="0"/>
                </a:cxn>
                <a:cxn ang="0">
                  <a:pos x="0" y="191"/>
                </a:cxn>
              </a:cxnLst>
              <a:rect l="0" t="0" r="r" b="b"/>
              <a:pathLst>
                <a:path w="47" h="191">
                  <a:moveTo>
                    <a:pt x="0" y="191"/>
                  </a:moveTo>
                  <a:cubicBezTo>
                    <a:pt x="47" y="191"/>
                    <a:pt x="47" y="191"/>
                    <a:pt x="47" y="191"/>
                  </a:cubicBezTo>
                  <a:cubicBezTo>
                    <a:pt x="47" y="28"/>
                    <a:pt x="47" y="28"/>
                    <a:pt x="47" y="28"/>
                  </a:cubicBezTo>
                  <a:cubicBezTo>
                    <a:pt x="47"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 name="Freeform 10"/>
            <p:cNvSpPr>
              <a:spLocks noEditPoints="1"/>
            </p:cNvSpPr>
            <p:nvPr userDrawn="1"/>
          </p:nvSpPr>
          <p:spPr bwMode="black">
            <a:xfrm>
              <a:off x="5619751" y="1703388"/>
              <a:ext cx="268288" cy="271463"/>
            </a:xfrm>
            <a:custGeom>
              <a:avLst/>
              <a:gdLst/>
              <a:ahLst/>
              <a:cxnLst>
                <a:cxn ang="0">
                  <a:pos x="169" y="163"/>
                </a:cxn>
                <a:cxn ang="0">
                  <a:pos x="122" y="24"/>
                </a:cxn>
                <a:cxn ang="0">
                  <a:pos x="88" y="0"/>
                </a:cxn>
                <a:cxn ang="0">
                  <a:pos x="66" y="0"/>
                </a:cxn>
                <a:cxn ang="0">
                  <a:pos x="0" y="176"/>
                </a:cxn>
                <a:cxn ang="0">
                  <a:pos x="30" y="176"/>
                </a:cxn>
                <a:cxn ang="0">
                  <a:pos x="45" y="132"/>
                </a:cxn>
                <a:cxn ang="0">
                  <a:pos x="108" y="132"/>
                </a:cxn>
                <a:cxn ang="0">
                  <a:pos x="117" y="160"/>
                </a:cxn>
                <a:cxn ang="0">
                  <a:pos x="135" y="175"/>
                </a:cxn>
                <a:cxn ang="0">
                  <a:pos x="175" y="175"/>
                </a:cxn>
                <a:cxn ang="0">
                  <a:pos x="169" y="163"/>
                </a:cxn>
                <a:cxn ang="0">
                  <a:pos x="52" y="111"/>
                </a:cxn>
                <a:cxn ang="0">
                  <a:pos x="77" y="37"/>
                </a:cxn>
                <a:cxn ang="0">
                  <a:pos x="101" y="111"/>
                </a:cxn>
                <a:cxn ang="0">
                  <a:pos x="52" y="111"/>
                </a:cxn>
              </a:cxnLst>
              <a:rect l="0" t="0" r="r" b="b"/>
              <a:pathLst>
                <a:path w="175" h="176">
                  <a:moveTo>
                    <a:pt x="169" y="163"/>
                  </a:moveTo>
                  <a:cubicBezTo>
                    <a:pt x="122" y="24"/>
                    <a:pt x="122" y="24"/>
                    <a:pt x="122" y="24"/>
                  </a:cubicBezTo>
                  <a:cubicBezTo>
                    <a:pt x="117" y="7"/>
                    <a:pt x="111" y="0"/>
                    <a:pt x="88" y="0"/>
                  </a:cubicBezTo>
                  <a:cubicBezTo>
                    <a:pt x="66" y="0"/>
                    <a:pt x="66" y="0"/>
                    <a:pt x="66" y="0"/>
                  </a:cubicBezTo>
                  <a:cubicBezTo>
                    <a:pt x="0" y="176"/>
                    <a:pt x="0" y="176"/>
                    <a:pt x="0" y="176"/>
                  </a:cubicBezTo>
                  <a:cubicBezTo>
                    <a:pt x="30" y="176"/>
                    <a:pt x="30" y="176"/>
                    <a:pt x="30" y="176"/>
                  </a:cubicBezTo>
                  <a:cubicBezTo>
                    <a:pt x="45" y="132"/>
                    <a:pt x="45" y="132"/>
                    <a:pt x="45" y="132"/>
                  </a:cubicBezTo>
                  <a:cubicBezTo>
                    <a:pt x="108" y="132"/>
                    <a:pt x="108" y="132"/>
                    <a:pt x="108" y="132"/>
                  </a:cubicBezTo>
                  <a:cubicBezTo>
                    <a:pt x="117" y="160"/>
                    <a:pt x="117" y="160"/>
                    <a:pt x="117" y="160"/>
                  </a:cubicBezTo>
                  <a:cubicBezTo>
                    <a:pt x="120" y="171"/>
                    <a:pt x="124" y="175"/>
                    <a:pt x="135" y="175"/>
                  </a:cubicBezTo>
                  <a:cubicBezTo>
                    <a:pt x="175" y="175"/>
                    <a:pt x="175" y="175"/>
                    <a:pt x="175" y="175"/>
                  </a:cubicBezTo>
                  <a:cubicBezTo>
                    <a:pt x="173" y="174"/>
                    <a:pt x="172" y="170"/>
                    <a:pt x="169" y="163"/>
                  </a:cubicBezTo>
                  <a:moveTo>
                    <a:pt x="52" y="111"/>
                  </a:moveTo>
                  <a:cubicBezTo>
                    <a:pt x="77" y="37"/>
                    <a:pt x="77" y="37"/>
                    <a:pt x="77" y="37"/>
                  </a:cubicBezTo>
                  <a:cubicBezTo>
                    <a:pt x="101" y="111"/>
                    <a:pt x="101" y="111"/>
                    <a:pt x="101" y="111"/>
                  </a:cubicBezTo>
                  <a:lnTo>
                    <a:pt x="52" y="1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 name="Freeform 11"/>
            <p:cNvSpPr>
              <a:spLocks noEditPoints="1"/>
            </p:cNvSpPr>
            <p:nvPr userDrawn="1"/>
          </p:nvSpPr>
          <p:spPr bwMode="black">
            <a:xfrm>
              <a:off x="6337301" y="1758951"/>
              <a:ext cx="222250" cy="220663"/>
            </a:xfrm>
            <a:custGeom>
              <a:avLst/>
              <a:gdLst/>
              <a:ahLst/>
              <a:cxnLst>
                <a:cxn ang="0">
                  <a:pos x="72" y="143"/>
                </a:cxn>
                <a:cxn ang="0">
                  <a:pos x="144" y="69"/>
                </a:cxn>
                <a:cxn ang="0">
                  <a:pos x="73" y="0"/>
                </a:cxn>
                <a:cxn ang="0">
                  <a:pos x="0" y="75"/>
                </a:cxn>
                <a:cxn ang="0">
                  <a:pos x="72" y="143"/>
                </a:cxn>
                <a:cxn ang="0">
                  <a:pos x="73" y="118"/>
                </a:cxn>
                <a:cxn ang="0">
                  <a:pos x="51" y="71"/>
                </a:cxn>
                <a:cxn ang="0">
                  <a:pos x="73" y="25"/>
                </a:cxn>
                <a:cxn ang="0">
                  <a:pos x="94" y="73"/>
                </a:cxn>
                <a:cxn ang="0">
                  <a:pos x="73" y="118"/>
                </a:cxn>
              </a:cxnLst>
              <a:rect l="0" t="0" r="r" b="b"/>
              <a:pathLst>
                <a:path w="144" h="143">
                  <a:moveTo>
                    <a:pt x="72" y="143"/>
                  </a:moveTo>
                  <a:cubicBezTo>
                    <a:pt x="111" y="143"/>
                    <a:pt x="144" y="115"/>
                    <a:pt x="144" y="69"/>
                  </a:cubicBezTo>
                  <a:cubicBezTo>
                    <a:pt x="144" y="29"/>
                    <a:pt x="113" y="0"/>
                    <a:pt x="73" y="0"/>
                  </a:cubicBezTo>
                  <a:cubicBezTo>
                    <a:pt x="33" y="0"/>
                    <a:pt x="0" y="29"/>
                    <a:pt x="0" y="75"/>
                  </a:cubicBezTo>
                  <a:cubicBezTo>
                    <a:pt x="0" y="116"/>
                    <a:pt x="33" y="143"/>
                    <a:pt x="72" y="143"/>
                  </a:cubicBezTo>
                  <a:moveTo>
                    <a:pt x="73" y="118"/>
                  </a:moveTo>
                  <a:cubicBezTo>
                    <a:pt x="57" y="118"/>
                    <a:pt x="51" y="100"/>
                    <a:pt x="51" y="71"/>
                  </a:cubicBezTo>
                  <a:cubicBezTo>
                    <a:pt x="51" y="43"/>
                    <a:pt x="57" y="25"/>
                    <a:pt x="73" y="25"/>
                  </a:cubicBezTo>
                  <a:cubicBezTo>
                    <a:pt x="89" y="25"/>
                    <a:pt x="94" y="44"/>
                    <a:pt x="94" y="73"/>
                  </a:cubicBezTo>
                  <a:cubicBezTo>
                    <a:pt x="94" y="100"/>
                    <a:pt x="89" y="118"/>
                    <a:pt x="73"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12"/>
            <p:cNvSpPr>
              <a:spLocks/>
            </p:cNvSpPr>
            <p:nvPr userDrawn="1"/>
          </p:nvSpPr>
          <p:spPr bwMode="black">
            <a:xfrm>
              <a:off x="6592888" y="1701801"/>
              <a:ext cx="238125" cy="273050"/>
            </a:xfrm>
            <a:custGeom>
              <a:avLst/>
              <a:gdLst/>
              <a:ahLst/>
              <a:cxnLst>
                <a:cxn ang="0">
                  <a:pos x="0" y="177"/>
                </a:cxn>
                <a:cxn ang="0">
                  <a:pos x="29" y="177"/>
                </a:cxn>
                <a:cxn ang="0">
                  <a:pos x="29" y="64"/>
                </a:cxn>
                <a:cxn ang="0">
                  <a:pos x="104" y="154"/>
                </a:cxn>
                <a:cxn ang="0">
                  <a:pos x="132" y="177"/>
                </a:cxn>
                <a:cxn ang="0">
                  <a:pos x="154" y="177"/>
                </a:cxn>
                <a:cxn ang="0">
                  <a:pos x="154" y="15"/>
                </a:cxn>
                <a:cxn ang="0">
                  <a:pos x="138" y="0"/>
                </a:cxn>
                <a:cxn ang="0">
                  <a:pos x="125" y="0"/>
                </a:cxn>
                <a:cxn ang="0">
                  <a:pos x="125" y="106"/>
                </a:cxn>
                <a:cxn ang="0">
                  <a:pos x="53" y="21"/>
                </a:cxn>
                <a:cxn ang="0">
                  <a:pos x="21" y="0"/>
                </a:cxn>
                <a:cxn ang="0">
                  <a:pos x="0" y="0"/>
                </a:cxn>
                <a:cxn ang="0">
                  <a:pos x="0" y="177"/>
                </a:cxn>
              </a:cxnLst>
              <a:rect l="0" t="0" r="r" b="b"/>
              <a:pathLst>
                <a:path w="154" h="177">
                  <a:moveTo>
                    <a:pt x="0" y="177"/>
                  </a:moveTo>
                  <a:cubicBezTo>
                    <a:pt x="29" y="177"/>
                    <a:pt x="29" y="177"/>
                    <a:pt x="29" y="177"/>
                  </a:cubicBezTo>
                  <a:cubicBezTo>
                    <a:pt x="29" y="64"/>
                    <a:pt x="29" y="64"/>
                    <a:pt x="29" y="64"/>
                  </a:cubicBezTo>
                  <a:cubicBezTo>
                    <a:pt x="104" y="154"/>
                    <a:pt x="104" y="154"/>
                    <a:pt x="104" y="154"/>
                  </a:cubicBezTo>
                  <a:cubicBezTo>
                    <a:pt x="114" y="167"/>
                    <a:pt x="121" y="177"/>
                    <a:pt x="132" y="177"/>
                  </a:cubicBezTo>
                  <a:cubicBezTo>
                    <a:pt x="154" y="177"/>
                    <a:pt x="154" y="177"/>
                    <a:pt x="154" y="177"/>
                  </a:cubicBezTo>
                  <a:cubicBezTo>
                    <a:pt x="154" y="15"/>
                    <a:pt x="154" y="15"/>
                    <a:pt x="154" y="15"/>
                  </a:cubicBezTo>
                  <a:cubicBezTo>
                    <a:pt x="154" y="6"/>
                    <a:pt x="147" y="0"/>
                    <a:pt x="138" y="0"/>
                  </a:cubicBezTo>
                  <a:cubicBezTo>
                    <a:pt x="125" y="0"/>
                    <a:pt x="125" y="0"/>
                    <a:pt x="125" y="0"/>
                  </a:cubicBezTo>
                  <a:cubicBezTo>
                    <a:pt x="125" y="106"/>
                    <a:pt x="125" y="106"/>
                    <a:pt x="125" y="106"/>
                  </a:cubicBezTo>
                  <a:cubicBezTo>
                    <a:pt x="53" y="21"/>
                    <a:pt x="53" y="21"/>
                    <a:pt x="53" y="21"/>
                  </a:cubicBezTo>
                  <a:cubicBezTo>
                    <a:pt x="42" y="8"/>
                    <a:pt x="37" y="0"/>
                    <a:pt x="21" y="0"/>
                  </a:cubicBezTo>
                  <a:cubicBezTo>
                    <a:pt x="0" y="0"/>
                    <a:pt x="0" y="0"/>
                    <a:pt x="0" y="0"/>
                  </a:cubicBezTo>
                  <a:lnTo>
                    <a:pt x="0"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13"/>
            <p:cNvSpPr>
              <a:spLocks noEditPoints="1"/>
            </p:cNvSpPr>
            <p:nvPr userDrawn="1"/>
          </p:nvSpPr>
          <p:spPr bwMode="black">
            <a:xfrm>
              <a:off x="6861176" y="1758951"/>
              <a:ext cx="222250" cy="220663"/>
            </a:xfrm>
            <a:custGeom>
              <a:avLst/>
              <a:gdLst/>
              <a:ahLst/>
              <a:cxnLst>
                <a:cxn ang="0">
                  <a:pos x="72" y="143"/>
                </a:cxn>
                <a:cxn ang="0">
                  <a:pos x="144" y="69"/>
                </a:cxn>
                <a:cxn ang="0">
                  <a:pos x="72" y="0"/>
                </a:cxn>
                <a:cxn ang="0">
                  <a:pos x="0" y="75"/>
                </a:cxn>
                <a:cxn ang="0">
                  <a:pos x="72" y="143"/>
                </a:cxn>
                <a:cxn ang="0">
                  <a:pos x="72" y="118"/>
                </a:cxn>
                <a:cxn ang="0">
                  <a:pos x="50" y="71"/>
                </a:cxn>
                <a:cxn ang="0">
                  <a:pos x="72" y="25"/>
                </a:cxn>
                <a:cxn ang="0">
                  <a:pos x="93" y="73"/>
                </a:cxn>
                <a:cxn ang="0">
                  <a:pos x="72" y="118"/>
                </a:cxn>
              </a:cxnLst>
              <a:rect l="0" t="0" r="r" b="b"/>
              <a:pathLst>
                <a:path w="144" h="143">
                  <a:moveTo>
                    <a:pt x="72" y="143"/>
                  </a:moveTo>
                  <a:cubicBezTo>
                    <a:pt x="111" y="143"/>
                    <a:pt x="144" y="115"/>
                    <a:pt x="144" y="69"/>
                  </a:cubicBezTo>
                  <a:cubicBezTo>
                    <a:pt x="144" y="29"/>
                    <a:pt x="112" y="0"/>
                    <a:pt x="72" y="0"/>
                  </a:cubicBezTo>
                  <a:cubicBezTo>
                    <a:pt x="33" y="0"/>
                    <a:pt x="0" y="29"/>
                    <a:pt x="0" y="75"/>
                  </a:cubicBezTo>
                  <a:cubicBezTo>
                    <a:pt x="0" y="116"/>
                    <a:pt x="33" y="143"/>
                    <a:pt x="72" y="143"/>
                  </a:cubicBezTo>
                  <a:moveTo>
                    <a:pt x="72" y="118"/>
                  </a:moveTo>
                  <a:cubicBezTo>
                    <a:pt x="56" y="118"/>
                    <a:pt x="50" y="100"/>
                    <a:pt x="50" y="71"/>
                  </a:cubicBezTo>
                  <a:cubicBezTo>
                    <a:pt x="50" y="43"/>
                    <a:pt x="56" y="25"/>
                    <a:pt x="72" y="25"/>
                  </a:cubicBezTo>
                  <a:cubicBezTo>
                    <a:pt x="88" y="25"/>
                    <a:pt x="93" y="45"/>
                    <a:pt x="93" y="73"/>
                  </a:cubicBezTo>
                  <a:cubicBezTo>
                    <a:pt x="93" y="100"/>
                    <a:pt x="88" y="118"/>
                    <a:pt x="72"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6" name="Freeform 14"/>
            <p:cNvSpPr>
              <a:spLocks noEditPoints="1"/>
            </p:cNvSpPr>
            <p:nvPr userDrawn="1"/>
          </p:nvSpPr>
          <p:spPr bwMode="black">
            <a:xfrm>
              <a:off x="7350126" y="1760538"/>
              <a:ext cx="206375" cy="219075"/>
            </a:xfrm>
            <a:custGeom>
              <a:avLst/>
              <a:gdLst/>
              <a:ahLst/>
              <a:cxnLst>
                <a:cxn ang="0">
                  <a:pos x="134" y="73"/>
                </a:cxn>
                <a:cxn ang="0">
                  <a:pos x="135" y="57"/>
                </a:cxn>
                <a:cxn ang="0">
                  <a:pos x="70" y="0"/>
                </a:cxn>
                <a:cxn ang="0">
                  <a:pos x="0" y="71"/>
                </a:cxn>
                <a:cxn ang="0">
                  <a:pos x="69" y="142"/>
                </a:cxn>
                <a:cxn ang="0">
                  <a:pos x="128" y="99"/>
                </a:cxn>
                <a:cxn ang="0">
                  <a:pos x="89" y="109"/>
                </a:cxn>
                <a:cxn ang="0">
                  <a:pos x="47" y="73"/>
                </a:cxn>
                <a:cxn ang="0">
                  <a:pos x="134" y="73"/>
                </a:cxn>
                <a:cxn ang="0">
                  <a:pos x="47" y="54"/>
                </a:cxn>
                <a:cxn ang="0">
                  <a:pos x="70" y="22"/>
                </a:cxn>
                <a:cxn ang="0">
                  <a:pos x="92" y="54"/>
                </a:cxn>
                <a:cxn ang="0">
                  <a:pos x="47" y="54"/>
                </a:cxn>
              </a:cxnLst>
              <a:rect l="0" t="0" r="r" b="b"/>
              <a:pathLst>
                <a:path w="135" h="142">
                  <a:moveTo>
                    <a:pt x="134" y="73"/>
                  </a:moveTo>
                  <a:cubicBezTo>
                    <a:pt x="135" y="68"/>
                    <a:pt x="135" y="62"/>
                    <a:pt x="135" y="57"/>
                  </a:cubicBezTo>
                  <a:cubicBezTo>
                    <a:pt x="135" y="25"/>
                    <a:pt x="111" y="0"/>
                    <a:pt x="70" y="0"/>
                  </a:cubicBezTo>
                  <a:cubicBezTo>
                    <a:pt x="30" y="0"/>
                    <a:pt x="0" y="28"/>
                    <a:pt x="0" y="71"/>
                  </a:cubicBezTo>
                  <a:cubicBezTo>
                    <a:pt x="0" y="113"/>
                    <a:pt x="26" y="142"/>
                    <a:pt x="69" y="142"/>
                  </a:cubicBezTo>
                  <a:cubicBezTo>
                    <a:pt x="111" y="142"/>
                    <a:pt x="127" y="120"/>
                    <a:pt x="128" y="99"/>
                  </a:cubicBezTo>
                  <a:cubicBezTo>
                    <a:pt x="118" y="105"/>
                    <a:pt x="104" y="109"/>
                    <a:pt x="89" y="109"/>
                  </a:cubicBezTo>
                  <a:cubicBezTo>
                    <a:pt x="65" y="109"/>
                    <a:pt x="50" y="95"/>
                    <a:pt x="47" y="73"/>
                  </a:cubicBezTo>
                  <a:lnTo>
                    <a:pt x="134" y="73"/>
                  </a:lnTo>
                  <a:close/>
                  <a:moveTo>
                    <a:pt x="47" y="54"/>
                  </a:moveTo>
                  <a:cubicBezTo>
                    <a:pt x="49" y="35"/>
                    <a:pt x="57" y="22"/>
                    <a:pt x="70" y="22"/>
                  </a:cubicBezTo>
                  <a:cubicBezTo>
                    <a:pt x="88" y="22"/>
                    <a:pt x="92" y="54"/>
                    <a:pt x="92" y="54"/>
                  </a:cubicBezTo>
                  <a:lnTo>
                    <a:pt x="47" y="5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7" name="Freeform 15"/>
            <p:cNvSpPr>
              <a:spLocks noEditPoints="1"/>
            </p:cNvSpPr>
            <p:nvPr userDrawn="1"/>
          </p:nvSpPr>
          <p:spPr bwMode="black">
            <a:xfrm>
              <a:off x="7113588" y="1679576"/>
              <a:ext cx="211138" cy="295275"/>
            </a:xfrm>
            <a:custGeom>
              <a:avLst/>
              <a:gdLst/>
              <a:ahLst/>
              <a:cxnLst>
                <a:cxn ang="0">
                  <a:pos x="83" y="53"/>
                </a:cxn>
                <a:cxn ang="0">
                  <a:pos x="47" y="65"/>
                </a:cxn>
                <a:cxn ang="0">
                  <a:pos x="47" y="28"/>
                </a:cxn>
                <a:cxn ang="0">
                  <a:pos x="18" y="0"/>
                </a:cxn>
                <a:cxn ang="0">
                  <a:pos x="0" y="0"/>
                </a:cxn>
                <a:cxn ang="0">
                  <a:pos x="0" y="191"/>
                </a:cxn>
                <a:cxn ang="0">
                  <a:pos x="55" y="191"/>
                </a:cxn>
                <a:cxn ang="0">
                  <a:pos x="137" y="112"/>
                </a:cxn>
                <a:cxn ang="0">
                  <a:pos x="83" y="53"/>
                </a:cxn>
                <a:cxn ang="0">
                  <a:pos x="54" y="168"/>
                </a:cxn>
                <a:cxn ang="0">
                  <a:pos x="47" y="168"/>
                </a:cxn>
                <a:cxn ang="0">
                  <a:pos x="47" y="80"/>
                </a:cxn>
                <a:cxn ang="0">
                  <a:pos x="57" y="80"/>
                </a:cxn>
                <a:cxn ang="0">
                  <a:pos x="88" y="118"/>
                </a:cxn>
                <a:cxn ang="0">
                  <a:pos x="54" y="168"/>
                </a:cxn>
              </a:cxnLst>
              <a:rect l="0" t="0" r="r" b="b"/>
              <a:pathLst>
                <a:path w="137" h="191">
                  <a:moveTo>
                    <a:pt x="83" y="53"/>
                  </a:moveTo>
                  <a:cubicBezTo>
                    <a:pt x="67" y="53"/>
                    <a:pt x="53" y="59"/>
                    <a:pt x="47" y="65"/>
                  </a:cubicBezTo>
                  <a:cubicBezTo>
                    <a:pt x="47" y="28"/>
                    <a:pt x="47" y="28"/>
                    <a:pt x="47" y="28"/>
                  </a:cubicBezTo>
                  <a:cubicBezTo>
                    <a:pt x="47" y="11"/>
                    <a:pt x="35" y="0"/>
                    <a:pt x="18" y="0"/>
                  </a:cubicBezTo>
                  <a:cubicBezTo>
                    <a:pt x="0" y="0"/>
                    <a:pt x="0" y="0"/>
                    <a:pt x="0" y="0"/>
                  </a:cubicBezTo>
                  <a:cubicBezTo>
                    <a:pt x="0" y="191"/>
                    <a:pt x="0" y="191"/>
                    <a:pt x="0" y="191"/>
                  </a:cubicBezTo>
                  <a:cubicBezTo>
                    <a:pt x="55" y="191"/>
                    <a:pt x="55" y="191"/>
                    <a:pt x="55" y="191"/>
                  </a:cubicBezTo>
                  <a:cubicBezTo>
                    <a:pt x="107" y="191"/>
                    <a:pt x="137" y="163"/>
                    <a:pt x="137" y="112"/>
                  </a:cubicBezTo>
                  <a:cubicBezTo>
                    <a:pt x="137" y="78"/>
                    <a:pt x="113" y="53"/>
                    <a:pt x="83" y="53"/>
                  </a:cubicBezTo>
                  <a:moveTo>
                    <a:pt x="54" y="168"/>
                  </a:moveTo>
                  <a:cubicBezTo>
                    <a:pt x="47" y="168"/>
                    <a:pt x="47" y="168"/>
                    <a:pt x="47" y="168"/>
                  </a:cubicBezTo>
                  <a:cubicBezTo>
                    <a:pt x="47" y="80"/>
                    <a:pt x="47" y="80"/>
                    <a:pt x="47" y="80"/>
                  </a:cubicBezTo>
                  <a:cubicBezTo>
                    <a:pt x="50" y="80"/>
                    <a:pt x="52" y="80"/>
                    <a:pt x="57" y="80"/>
                  </a:cubicBezTo>
                  <a:cubicBezTo>
                    <a:pt x="75" y="80"/>
                    <a:pt x="88" y="96"/>
                    <a:pt x="88" y="118"/>
                  </a:cubicBezTo>
                  <a:cubicBezTo>
                    <a:pt x="88" y="151"/>
                    <a:pt x="76" y="168"/>
                    <a:pt x="54" y="1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16"/>
            <p:cNvSpPr>
              <a:spLocks/>
            </p:cNvSpPr>
            <p:nvPr userDrawn="1"/>
          </p:nvSpPr>
          <p:spPr bwMode="black">
            <a:xfrm>
              <a:off x="7588251" y="1679576"/>
              <a:ext cx="69850" cy="295275"/>
            </a:xfrm>
            <a:custGeom>
              <a:avLst/>
              <a:gdLst/>
              <a:ahLst/>
              <a:cxnLst>
                <a:cxn ang="0">
                  <a:pos x="0" y="191"/>
                </a:cxn>
                <a:cxn ang="0">
                  <a:pos x="46" y="191"/>
                </a:cxn>
                <a:cxn ang="0">
                  <a:pos x="46" y="28"/>
                </a:cxn>
                <a:cxn ang="0">
                  <a:pos x="17" y="0"/>
                </a:cxn>
                <a:cxn ang="0">
                  <a:pos x="0" y="0"/>
                </a:cxn>
                <a:cxn ang="0">
                  <a:pos x="0" y="191"/>
                </a:cxn>
              </a:cxnLst>
              <a:rect l="0" t="0" r="r" b="b"/>
              <a:pathLst>
                <a:path w="46" h="191">
                  <a:moveTo>
                    <a:pt x="0" y="191"/>
                  </a:moveTo>
                  <a:cubicBezTo>
                    <a:pt x="46" y="191"/>
                    <a:pt x="46" y="191"/>
                    <a:pt x="46" y="191"/>
                  </a:cubicBezTo>
                  <a:cubicBezTo>
                    <a:pt x="46" y="28"/>
                    <a:pt x="46" y="28"/>
                    <a:pt x="46" y="28"/>
                  </a:cubicBezTo>
                  <a:cubicBezTo>
                    <a:pt x="46"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132299094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and Matrix 1/3 2/3">
    <p:spTree>
      <p:nvGrpSpPr>
        <p:cNvPr id="1" name=""/>
        <p:cNvGrpSpPr/>
        <p:nvPr/>
      </p:nvGrpSpPr>
      <p:grpSpPr>
        <a:xfrm>
          <a:off x="0" y="0"/>
          <a:ext cx="0" cy="0"/>
          <a:chOff x="0" y="0"/>
          <a:chExt cx="0" cy="0"/>
        </a:xfrm>
      </p:grpSpPr>
      <p:cxnSp>
        <p:nvCxnSpPr>
          <p:cNvPr id="22" name="Straight Arrow Connector 21"/>
          <p:cNvCxnSpPr/>
          <p:nvPr/>
        </p:nvCxnSpPr>
        <p:spPr>
          <a:xfrm>
            <a:off x="3335008" y="6194546"/>
            <a:ext cx="5483583"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335008" y="1636190"/>
            <a:ext cx="0" cy="4558356"/>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411410" y="1636190"/>
            <a:ext cx="208390" cy="22858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nvGrpSpPr>
          <p:cNvPr id="3" name="Group 62"/>
          <p:cNvGrpSpPr/>
          <p:nvPr/>
        </p:nvGrpSpPr>
        <p:grpSpPr>
          <a:xfrm>
            <a:off x="3696205" y="1636184"/>
            <a:ext cx="5112860" cy="4231789"/>
            <a:chOff x="813530" y="1454890"/>
            <a:chExt cx="7970470" cy="2991436"/>
          </a:xfrm>
        </p:grpSpPr>
        <p:sp>
          <p:nvSpPr>
            <p:cNvPr id="36" name="Rectangle 499"/>
            <p:cNvSpPr>
              <a:spLocks noChangeArrowheads="1"/>
            </p:cNvSpPr>
            <p:nvPr/>
          </p:nvSpPr>
          <p:spPr bwMode="auto">
            <a:xfrm>
              <a:off x="813530" y="1454890"/>
              <a:ext cx="7970470" cy="2989333"/>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37" name="Straight Connector 36"/>
            <p:cNvCxnSpPr/>
            <p:nvPr/>
          </p:nvCxnSpPr>
          <p:spPr>
            <a:xfrm>
              <a:off x="4798765" y="1456155"/>
              <a:ext cx="0" cy="2990171"/>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813599" y="2951241"/>
              <a:ext cx="7970401"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8610201" y="5929200"/>
            <a:ext cx="208390"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32" name="Rectangle 31"/>
          <p:cNvSpPr/>
          <p:nvPr/>
        </p:nvSpPr>
        <p:spPr>
          <a:xfrm>
            <a:off x="3456294" y="5929200"/>
            <a:ext cx="118622"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6" name="Slide Number Placeholder 5"/>
          <p:cNvSpPr>
            <a:spLocks noGrp="1"/>
          </p:cNvSpPr>
          <p:nvPr userDrawn="1">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userDrawn="1">
            <p:ph type="ftr" sz="quarter" idx="11"/>
          </p:nvPr>
        </p:nvSpPr>
        <p:spPr/>
        <p:txBody>
          <a:bodyPr/>
          <a:lstStyle/>
          <a:p>
            <a:r>
              <a:rPr lang="nl-NL"/>
              <a:t>Sustainability | Planet Possible</a:t>
            </a:r>
            <a:endParaRPr lang="nl-NL" dirty="0"/>
          </a:p>
        </p:txBody>
      </p:sp>
      <p:sp>
        <p:nvSpPr>
          <p:cNvPr id="39" name="Text Placeholder 25"/>
          <p:cNvSpPr>
            <a:spLocks noGrp="1"/>
          </p:cNvSpPr>
          <p:nvPr userDrawn="1">
            <p:ph type="body" sz="quarter" idx="12" hasCustomPrompt="1"/>
          </p:nvPr>
        </p:nvSpPr>
        <p:spPr bwMode="gray">
          <a:xfrm>
            <a:off x="3206325" y="2989486"/>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40" name="Text Placeholder 25"/>
          <p:cNvSpPr>
            <a:spLocks noGrp="1"/>
          </p:cNvSpPr>
          <p:nvPr userDrawn="1">
            <p:ph type="body" sz="quarter" idx="13" hasCustomPrompt="1"/>
          </p:nvPr>
        </p:nvSpPr>
        <p:spPr bwMode="gray">
          <a:xfrm>
            <a:off x="5335388" y="6071434"/>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18" name="Title 17"/>
          <p:cNvSpPr>
            <a:spLocks noGrp="1"/>
          </p:cNvSpPr>
          <p:nvPr userDrawn="1">
            <p:ph type="title"/>
          </p:nvPr>
        </p:nvSpPr>
        <p:spPr>
          <a:xfrm>
            <a:off x="360000" y="384000"/>
            <a:ext cx="6228224" cy="960000"/>
          </a:xfrm>
        </p:spPr>
        <p:txBody>
          <a:bodyPr/>
          <a:lstStyle/>
          <a:p>
            <a:r>
              <a:rPr lang="nl-NL" smtClean="0"/>
              <a:t>Titelstijl van model bewerken</a:t>
            </a:r>
            <a:endParaRPr lang="en-US"/>
          </a:p>
        </p:txBody>
      </p:sp>
      <p:sp>
        <p:nvSpPr>
          <p:cNvPr id="19" name="Text Placeholder 18"/>
          <p:cNvSpPr>
            <a:spLocks noGrp="1"/>
          </p:cNvSpPr>
          <p:nvPr>
            <p:ph type="body" sz="quarter" idx="15"/>
          </p:nvPr>
        </p:nvSpPr>
        <p:spPr>
          <a:xfrm>
            <a:off x="360000" y="1600712"/>
            <a:ext cx="27072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2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066907925"/>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Matrix and Slim Text">
    <p:spTree>
      <p:nvGrpSpPr>
        <p:cNvPr id="1" name=""/>
        <p:cNvGrpSpPr/>
        <p:nvPr/>
      </p:nvGrpSpPr>
      <p:grpSpPr>
        <a:xfrm>
          <a:off x="0" y="0"/>
          <a:ext cx="0" cy="0"/>
          <a:chOff x="0" y="0"/>
          <a:chExt cx="0" cy="0"/>
        </a:xfrm>
      </p:grpSpPr>
      <p:cxnSp>
        <p:nvCxnSpPr>
          <p:cNvPr id="22" name="Straight Arrow Connector 21"/>
          <p:cNvCxnSpPr/>
          <p:nvPr/>
        </p:nvCxnSpPr>
        <p:spPr>
          <a:xfrm>
            <a:off x="452333" y="6194546"/>
            <a:ext cx="6096035"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452333" y="1636190"/>
            <a:ext cx="0" cy="4558356"/>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528735" y="1636190"/>
            <a:ext cx="208390" cy="22858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nvGrpSpPr>
          <p:cNvPr id="27" name="Group 62"/>
          <p:cNvGrpSpPr/>
          <p:nvPr/>
        </p:nvGrpSpPr>
        <p:grpSpPr>
          <a:xfrm>
            <a:off x="813530" y="1636184"/>
            <a:ext cx="5764944" cy="4231789"/>
            <a:chOff x="813530" y="1454890"/>
            <a:chExt cx="7970470" cy="2991436"/>
          </a:xfrm>
        </p:grpSpPr>
        <p:sp>
          <p:nvSpPr>
            <p:cNvPr id="36" name="Rectangle 499"/>
            <p:cNvSpPr>
              <a:spLocks noChangeArrowheads="1"/>
            </p:cNvSpPr>
            <p:nvPr/>
          </p:nvSpPr>
          <p:spPr bwMode="auto">
            <a:xfrm>
              <a:off x="813530" y="1454890"/>
              <a:ext cx="7970470" cy="2989333"/>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37" name="Straight Connector 36"/>
            <p:cNvCxnSpPr/>
            <p:nvPr/>
          </p:nvCxnSpPr>
          <p:spPr>
            <a:xfrm>
              <a:off x="4798765" y="1456155"/>
              <a:ext cx="0" cy="2990171"/>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813599" y="2951241"/>
              <a:ext cx="7970401"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6339978" y="5929200"/>
            <a:ext cx="208390"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32" name="Rectangle 31"/>
          <p:cNvSpPr/>
          <p:nvPr/>
        </p:nvSpPr>
        <p:spPr>
          <a:xfrm>
            <a:off x="573619" y="5929200"/>
            <a:ext cx="118622" cy="216001"/>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6" name="Slide Number Placeholder 5"/>
          <p:cNvSpPr>
            <a:spLocks noGrp="1"/>
          </p:cNvSpPr>
          <p:nvPr userDrawn="1">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userDrawn="1">
            <p:ph type="ftr" sz="quarter" idx="11"/>
          </p:nvPr>
        </p:nvSpPr>
        <p:spPr/>
        <p:txBody>
          <a:bodyPr/>
          <a:lstStyle/>
          <a:p>
            <a:r>
              <a:rPr lang="nl-NL"/>
              <a:t>Sustainability | Planet Possible</a:t>
            </a:r>
            <a:endParaRPr lang="nl-NL" dirty="0"/>
          </a:p>
        </p:txBody>
      </p:sp>
      <p:sp>
        <p:nvSpPr>
          <p:cNvPr id="39" name="Text Placeholder 25"/>
          <p:cNvSpPr>
            <a:spLocks noGrp="1"/>
          </p:cNvSpPr>
          <p:nvPr userDrawn="1">
            <p:ph type="body" sz="quarter" idx="12" hasCustomPrompt="1"/>
          </p:nvPr>
        </p:nvSpPr>
        <p:spPr bwMode="gray">
          <a:xfrm>
            <a:off x="323650" y="2989486"/>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40" name="Text Placeholder 25"/>
          <p:cNvSpPr>
            <a:spLocks noGrp="1"/>
          </p:cNvSpPr>
          <p:nvPr userDrawn="1">
            <p:ph type="body" sz="quarter" idx="13" hasCustomPrompt="1"/>
          </p:nvPr>
        </p:nvSpPr>
        <p:spPr bwMode="gray">
          <a:xfrm>
            <a:off x="2773992" y="6071434"/>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18" name="Title 17"/>
          <p:cNvSpPr>
            <a:spLocks noGrp="1"/>
          </p:cNvSpPr>
          <p:nvPr userDrawn="1">
            <p:ph type="title"/>
          </p:nvPr>
        </p:nvSpPr>
        <p:spPr/>
        <p:txBody>
          <a:bodyPr/>
          <a:lstStyle/>
          <a:p>
            <a:r>
              <a:rPr lang="nl-NL" smtClean="0"/>
              <a:t>Titelstijl van model bewerken</a:t>
            </a:r>
            <a:endParaRPr lang="en-US"/>
          </a:p>
        </p:txBody>
      </p:sp>
      <p:sp>
        <p:nvSpPr>
          <p:cNvPr id="20" name="Text Placeholder 19"/>
          <p:cNvSpPr>
            <a:spLocks noGrp="1"/>
          </p:cNvSpPr>
          <p:nvPr userDrawn="1">
            <p:ph type="body" sz="quarter" idx="15"/>
          </p:nvPr>
        </p:nvSpPr>
        <p:spPr>
          <a:xfrm>
            <a:off x="6732000" y="1600712"/>
            <a:ext cx="2052000" cy="4608000"/>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21"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19" name="Afbeelding 18" descr="AN_PP_RGB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2622813410"/>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ext and Matrix">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rPr lang="nl-NL"/>
              <a:t>Sustainability | Planet Possible</a:t>
            </a:r>
            <a:endParaRPr lang="nl-NL" dirty="0"/>
          </a:p>
        </p:txBody>
      </p:sp>
      <p:grpSp>
        <p:nvGrpSpPr>
          <p:cNvPr id="14" name="Group 55"/>
          <p:cNvGrpSpPr/>
          <p:nvPr userDrawn="1"/>
        </p:nvGrpSpPr>
        <p:grpSpPr>
          <a:xfrm>
            <a:off x="4752146" y="1636184"/>
            <a:ext cx="4031854" cy="4558362"/>
            <a:chOff x="4752146" y="1274890"/>
            <a:chExt cx="4031854" cy="3222289"/>
          </a:xfrm>
        </p:grpSpPr>
        <p:cxnSp>
          <p:nvCxnSpPr>
            <p:cNvPr id="15" name="Straight Arrow Connector 14"/>
            <p:cNvCxnSpPr/>
            <p:nvPr/>
          </p:nvCxnSpPr>
          <p:spPr>
            <a:xfrm>
              <a:off x="4752146" y="4497179"/>
              <a:ext cx="4027569" cy="0"/>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4752146" y="1274894"/>
              <a:ext cx="0" cy="3222285"/>
            </a:xfrm>
            <a:prstGeom prst="straightConnector1">
              <a:avLst/>
            </a:prstGeom>
            <a:ln w="6350">
              <a:solidFill>
                <a:srgbClr val="8686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 name="Group 49"/>
            <p:cNvGrpSpPr/>
            <p:nvPr/>
          </p:nvGrpSpPr>
          <p:grpSpPr>
            <a:xfrm>
              <a:off x="5113343" y="1274890"/>
              <a:ext cx="3666372" cy="2989333"/>
              <a:chOff x="813530" y="1454890"/>
              <a:chExt cx="7970470" cy="2989333"/>
            </a:xfrm>
          </p:grpSpPr>
          <p:sp>
            <p:nvSpPr>
              <p:cNvPr id="23" name="Rectangle 499"/>
              <p:cNvSpPr>
                <a:spLocks noChangeArrowheads="1"/>
              </p:cNvSpPr>
              <p:nvPr/>
            </p:nvSpPr>
            <p:spPr bwMode="auto">
              <a:xfrm>
                <a:off x="813530" y="1454890"/>
                <a:ext cx="7970470" cy="2989333"/>
              </a:xfrm>
              <a:prstGeom prst="rect">
                <a:avLst/>
              </a:prstGeom>
              <a:solidFill>
                <a:schemeClr val="bg1"/>
              </a:solidFill>
              <a:ln w="6350">
                <a:solidFill>
                  <a:srgbClr val="B7B9BA"/>
                </a:solidFill>
                <a:miter lim="800000"/>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cxnSp>
            <p:nvCxnSpPr>
              <p:cNvPr id="24" name="Straight Connector 23"/>
              <p:cNvCxnSpPr/>
              <p:nvPr/>
            </p:nvCxnSpPr>
            <p:spPr>
              <a:xfrm>
                <a:off x="4798765" y="1456156"/>
                <a:ext cx="0" cy="2988067"/>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13600" y="2950189"/>
                <a:ext cx="7970400" cy="0"/>
              </a:xfrm>
              <a:prstGeom prst="line">
                <a:avLst/>
              </a:prstGeom>
              <a:ln w="6350">
                <a:solidFill>
                  <a:srgbClr val="B7B9BA"/>
                </a:solidFill>
              </a:ln>
            </p:spPr>
            <p:style>
              <a:lnRef idx="1">
                <a:schemeClr val="accent1"/>
              </a:lnRef>
              <a:fillRef idx="0">
                <a:schemeClr val="accent1"/>
              </a:fillRef>
              <a:effectRef idx="0">
                <a:schemeClr val="accent1"/>
              </a:effectRef>
              <a:fontRef idx="minor">
                <a:schemeClr val="tx1"/>
              </a:fontRef>
            </p:style>
          </p:cxnSp>
        </p:grpSp>
        <p:sp>
          <p:nvSpPr>
            <p:cNvPr id="20" name="Rectangle 19"/>
            <p:cNvSpPr/>
            <p:nvPr/>
          </p:nvSpPr>
          <p:spPr>
            <a:xfrm>
              <a:off x="4828549" y="1274894"/>
              <a:ext cx="208390" cy="161583"/>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21" name="Rectangle 20"/>
            <p:cNvSpPr/>
            <p:nvPr/>
          </p:nvSpPr>
          <p:spPr>
            <a:xfrm>
              <a:off x="8575610" y="4309607"/>
              <a:ext cx="208390" cy="152690"/>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sp>
          <p:nvSpPr>
            <p:cNvPr id="22" name="Rectangle 21"/>
            <p:cNvSpPr/>
            <p:nvPr/>
          </p:nvSpPr>
          <p:spPr>
            <a:xfrm>
              <a:off x="4873433" y="4309607"/>
              <a:ext cx="118622" cy="152690"/>
            </a:xfrm>
            <a:prstGeom prst="rect">
              <a:avLst/>
            </a:prstGeom>
          </p:spPr>
          <p:txBody>
            <a:bodyPr wrap="none" lIns="0" tIns="0" rIns="0" bIns="0">
              <a:spAutoFit/>
            </a:bodyPr>
            <a:lstStyle/>
            <a:p>
              <a:pPr algn="ctr"/>
              <a:r>
                <a:rPr lang="nl-NL" sz="1400" dirty="0" smtClean="0">
                  <a:solidFill>
                    <a:srgbClr val="000000"/>
                  </a:solidFill>
                </a:rPr>
                <a:t>--</a:t>
              </a:r>
              <a:endParaRPr lang="en-US" sz="1400" dirty="0">
                <a:solidFill>
                  <a:srgbClr val="000000"/>
                </a:solidFill>
              </a:endParaRPr>
            </a:p>
          </p:txBody>
        </p:sp>
      </p:grpSp>
      <p:sp>
        <p:nvSpPr>
          <p:cNvPr id="28" name="Text Placeholder 25"/>
          <p:cNvSpPr>
            <a:spLocks noGrp="1"/>
          </p:cNvSpPr>
          <p:nvPr>
            <p:ph type="body" sz="quarter" idx="13" hasCustomPrompt="1"/>
          </p:nvPr>
        </p:nvSpPr>
        <p:spPr bwMode="gray">
          <a:xfrm>
            <a:off x="4623462" y="2989486"/>
            <a:ext cx="257369" cy="1771318"/>
          </a:xfrm>
          <a:solidFill>
            <a:srgbClr val="FFFFFF"/>
          </a:solidFill>
        </p:spPr>
        <p:txBody>
          <a:bodyPr vert="vert270"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29" name="Text Placeholder 25"/>
          <p:cNvSpPr>
            <a:spLocks noGrp="1"/>
          </p:cNvSpPr>
          <p:nvPr>
            <p:ph type="body" sz="quarter" idx="14" hasCustomPrompt="1"/>
          </p:nvPr>
        </p:nvSpPr>
        <p:spPr bwMode="gray">
          <a:xfrm>
            <a:off x="6040159" y="6071434"/>
            <a:ext cx="1844021" cy="184666"/>
          </a:xfrm>
          <a:solidFill>
            <a:srgbClr val="FFFFFF"/>
          </a:solidFill>
        </p:spPr>
        <p:txBody>
          <a:bodyPr wrap="none" lIns="36000" tIns="0" rIns="36000" bIns="0">
            <a:spAutoFit/>
          </a:bodyPr>
          <a:lstStyle>
            <a:lvl1pPr marL="0" algn="ctr" defTabSz="914400" rtl="0" eaLnBrk="1" latinLnBrk="0" hangingPunct="1">
              <a:lnSpc>
                <a:spcPct val="100000"/>
              </a:lnSpc>
              <a:spcBef>
                <a:spcPts val="0"/>
              </a:spcBef>
              <a:defRPr lang="en-US" sz="1200" b="1" kern="1200" dirty="0" smtClean="0">
                <a:solidFill>
                  <a:schemeClr val="tx1"/>
                </a:solidFill>
                <a:latin typeface="+mn-lt"/>
                <a:ea typeface="+mn-ea"/>
                <a:cs typeface="+mn-cs"/>
              </a:defRPr>
            </a:lvl1pPr>
            <a:lvl2pPr marL="0" algn="ctr" defTabSz="914400" rtl="0" eaLnBrk="1" latinLnBrk="0" hangingPunct="1">
              <a:defRPr lang="en-US" sz="1200" b="1" kern="1200" dirty="0" smtClean="0">
                <a:solidFill>
                  <a:schemeClr val="tx1"/>
                </a:solidFill>
                <a:latin typeface="+mn-lt"/>
                <a:ea typeface="+mn-ea"/>
                <a:cs typeface="+mn-cs"/>
              </a:defRPr>
            </a:lvl2pPr>
            <a:lvl3pPr marL="0" algn="ctr" defTabSz="914400" rtl="0" eaLnBrk="1" latinLnBrk="0" hangingPunct="1">
              <a:defRPr lang="en-US" sz="1200" b="1" kern="1200" dirty="0" smtClean="0">
                <a:solidFill>
                  <a:schemeClr val="tx1"/>
                </a:solidFill>
                <a:latin typeface="+mn-lt"/>
                <a:ea typeface="+mn-ea"/>
                <a:cs typeface="+mn-cs"/>
              </a:defRPr>
            </a:lvl3pPr>
            <a:lvl4pPr marL="0" algn="ctr" defTabSz="914400" rtl="0" eaLnBrk="1" latinLnBrk="0" hangingPunct="1">
              <a:defRPr lang="en-US" sz="1200" b="1" kern="1200" dirty="0" smtClean="0">
                <a:solidFill>
                  <a:schemeClr val="tx1"/>
                </a:solidFill>
                <a:latin typeface="+mn-lt"/>
                <a:ea typeface="+mn-ea"/>
                <a:cs typeface="+mn-cs"/>
              </a:defRPr>
            </a:lvl4pPr>
            <a:lvl5pPr marL="0" algn="ctr" defTabSz="914400" rtl="0" eaLnBrk="1" latinLnBrk="0" hangingPunct="1">
              <a:defRPr lang="en-US" sz="1200" b="1" kern="1200" dirty="0" smtClean="0">
                <a:solidFill>
                  <a:schemeClr val="tx1"/>
                </a:solidFill>
                <a:latin typeface="+mn-lt"/>
                <a:ea typeface="+mn-ea"/>
                <a:cs typeface="+mn-cs"/>
              </a:defRPr>
            </a:lvl5pPr>
          </a:lstStyle>
          <a:p>
            <a:pPr lvl="0"/>
            <a:r>
              <a:rPr lang="en-US" dirty="0" smtClean="0"/>
              <a:t>Click to add matrix label</a:t>
            </a:r>
            <a:endParaRPr lang="en-US" dirty="0"/>
          </a:p>
        </p:txBody>
      </p:sp>
      <p:sp>
        <p:nvSpPr>
          <p:cNvPr id="30" name="Text Placeholder 10"/>
          <p:cNvSpPr>
            <a:spLocks noGrp="1"/>
          </p:cNvSpPr>
          <p:nvPr>
            <p:ph type="body" sz="quarter" idx="12"/>
          </p:nvPr>
        </p:nvSpPr>
        <p:spPr>
          <a:xfrm>
            <a:off x="360000" y="1600144"/>
            <a:ext cx="4140000" cy="4608569"/>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19" name="Title 18"/>
          <p:cNvSpPr>
            <a:spLocks noGrp="1"/>
          </p:cNvSpPr>
          <p:nvPr>
            <p:ph type="title"/>
          </p:nvPr>
        </p:nvSpPr>
        <p:spPr/>
        <p:txBody>
          <a:bodyPr/>
          <a:lstStyle/>
          <a:p>
            <a:r>
              <a:rPr lang="nl-NL" smtClean="0"/>
              <a:t>Titelstijl van model bewerken</a:t>
            </a:r>
            <a:endParaRPr lang="en-US"/>
          </a:p>
        </p:txBody>
      </p:sp>
      <p:sp>
        <p:nvSpPr>
          <p:cNvPr id="27"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8875444"/>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Templa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Titelstijl van model bewerken</a:t>
            </a:r>
            <a:endParaRPr lang="en-GB"/>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sp>
        <p:nvSpPr>
          <p:cNvPr id="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pic>
        <p:nvPicPr>
          <p:cNvPr id="9" name="Afbeelding 8" descr="AN_PP_RGB_S.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1480366511"/>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Movie Small">
    <p:spTree>
      <p:nvGrpSpPr>
        <p:cNvPr id="1" name=""/>
        <p:cNvGrpSpPr/>
        <p:nvPr/>
      </p:nvGrpSpPr>
      <p:grpSpPr>
        <a:xfrm>
          <a:off x="0" y="0"/>
          <a:ext cx="0" cy="0"/>
          <a:chOff x="0" y="0"/>
          <a:chExt cx="0" cy="0"/>
        </a:xfrm>
      </p:grpSpPr>
      <p:sp>
        <p:nvSpPr>
          <p:cNvPr id="11" name="Media Placeholder 4"/>
          <p:cNvSpPr>
            <a:spLocks noGrp="1" noChangeAspect="1"/>
          </p:cNvSpPr>
          <p:nvPr>
            <p:ph type="media" sz="quarter" idx="12" hasCustomPrompt="1"/>
          </p:nvPr>
        </p:nvSpPr>
        <p:spPr bwMode="auto">
          <a:xfrm>
            <a:off x="1219974" y="1434414"/>
            <a:ext cx="6704053" cy="4964400"/>
          </a:xfrm>
          <a:solidFill>
            <a:schemeClr val="tx1"/>
          </a:solidFill>
        </p:spPr>
        <p:txBody>
          <a:bodyPr anchor="ctr" anchorCtr="0"/>
          <a:lstStyle>
            <a:lvl1pPr marL="0" marR="0" indent="0" algn="ctr" defTabSz="914400" rtl="0" eaLnBrk="1" fontAlgn="auto" latinLnBrk="0" hangingPunct="1">
              <a:lnSpc>
                <a:spcPts val="1400"/>
              </a:lnSpc>
              <a:spcBef>
                <a:spcPts val="0"/>
              </a:spcBef>
              <a:spcAft>
                <a:spcPts val="0"/>
              </a:spcAft>
              <a:buClr>
                <a:schemeClr val="accent4"/>
              </a:buClr>
              <a:buSzTx/>
              <a:buFont typeface="Arial" pitchFamily="34" charset="0"/>
              <a:buNone/>
              <a:tabLst/>
              <a:defRPr sz="1200" b="0">
                <a:solidFill>
                  <a:schemeClr val="bg1"/>
                </a:solidFill>
              </a:defRPr>
            </a:lvl1pPr>
          </a:lstStyle>
          <a:p>
            <a:r>
              <a:rPr lang="en-US" dirty="0" smtClean="0"/>
              <a:t>Movie</a:t>
            </a:r>
          </a:p>
          <a:p>
            <a:r>
              <a:rPr lang="en-US" dirty="0" smtClean="0"/>
              <a:t>(depending on movie size/ratio)</a:t>
            </a:r>
          </a:p>
          <a:p>
            <a:endParaRPr lang="nl-NL" dirty="0" smtClean="0"/>
          </a:p>
          <a:p>
            <a:endParaRPr lang="nl-NL" dirty="0" smtClean="0"/>
          </a:p>
          <a:p>
            <a:endParaRPr lang="nl-NL" dirty="0" smtClean="0"/>
          </a:p>
          <a:p>
            <a:endParaRPr lang="en-US" dirty="0" smtClean="0"/>
          </a:p>
          <a:p>
            <a:endParaRPr lang="en-US" dirty="0"/>
          </a:p>
        </p:txBody>
      </p:sp>
      <p:sp>
        <p:nvSpPr>
          <p:cNvPr id="2" name="Title 1"/>
          <p:cNvSpPr>
            <a:spLocks noGrp="1"/>
          </p:cNvSpPr>
          <p:nvPr>
            <p:ph type="title"/>
          </p:nvPr>
        </p:nvSpPr>
        <p:spPr/>
        <p:txBody>
          <a:bodyPr/>
          <a:lstStyle/>
          <a:p>
            <a:r>
              <a:rPr lang="nl-NL" smtClean="0"/>
              <a:t>Titelstijl van model bewerken</a:t>
            </a:r>
            <a:endParaRPr lang="en-GB"/>
          </a:p>
        </p:txBody>
      </p:sp>
      <p:sp>
        <p:nvSpPr>
          <p:cNvPr id="6" name="Slide Number Placeholder 5"/>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7" name="Footer Placeholder 6"/>
          <p:cNvSpPr>
            <a:spLocks noGrp="1"/>
          </p:cNvSpPr>
          <p:nvPr>
            <p:ph type="ftr" sz="quarter" idx="11"/>
          </p:nvPr>
        </p:nvSpPr>
        <p:spPr/>
        <p:txBody>
          <a:bodyPr/>
          <a:lstStyle/>
          <a:p>
            <a:r>
              <a:rPr lang="nl-NL"/>
              <a:t>Sustainability | Planet Possible</a:t>
            </a:r>
            <a:endParaRPr lang="nl-NL" dirty="0"/>
          </a:p>
        </p:txBody>
      </p:sp>
      <p:sp>
        <p:nvSpPr>
          <p:cNvPr id="12"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486036437"/>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Movie with AkzoNobel logo white">
    <p:bg>
      <p:bgPr>
        <a:solidFill>
          <a:schemeClr val="tx1"/>
        </a:solid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lvl1pPr>
              <a:defRPr>
                <a:solidFill>
                  <a:schemeClr val="tx1"/>
                </a:solidFill>
              </a:defRPr>
            </a:lvl1pPr>
          </a:lstStyle>
          <a:p>
            <a:pPr>
              <a:defRPr/>
            </a:pPr>
            <a:fld id="{537E2E77-CED1-4E84-91C2-4E0176ECD4FC}" type="slidenum">
              <a:rPr smtClean="0">
                <a:solidFill>
                  <a:srgbClr val="000000"/>
                </a:solidFill>
              </a:rPr>
              <a:pPr>
                <a:defRPr/>
              </a:pPr>
              <a:t>‹#›</a:t>
            </a:fld>
            <a:endParaRPr dirty="0">
              <a:solidFill>
                <a:srgbClr val="000000"/>
              </a:solidFill>
            </a:endParaRPr>
          </a:p>
        </p:txBody>
      </p:sp>
      <p:sp>
        <p:nvSpPr>
          <p:cNvPr id="8" name="Footer Placeholder 7"/>
          <p:cNvSpPr>
            <a:spLocks noGrp="1"/>
          </p:cNvSpPr>
          <p:nvPr>
            <p:ph type="ftr" sz="quarter" idx="12"/>
          </p:nvPr>
        </p:nvSpPr>
        <p:spPr/>
        <p:txBody>
          <a:bodyPr/>
          <a:lstStyle>
            <a:lvl1pPr>
              <a:defRPr>
                <a:solidFill>
                  <a:schemeClr val="tx1"/>
                </a:solidFill>
              </a:defRPr>
            </a:lvl1pPr>
          </a:lstStyle>
          <a:p>
            <a:r>
              <a:rPr lang="nl-NL" smtClean="0">
                <a:solidFill>
                  <a:srgbClr val="000000"/>
                </a:solidFill>
              </a:rPr>
              <a:t>Sustainability | Planet Possible</a:t>
            </a:r>
            <a:endParaRPr lang="nl-NL" dirty="0">
              <a:solidFill>
                <a:srgbClr val="000000"/>
              </a:solidFill>
            </a:endParaRPr>
          </a:p>
        </p:txBody>
      </p:sp>
      <p:sp>
        <p:nvSpPr>
          <p:cNvPr id="5" name="Media Placeholder 4"/>
          <p:cNvSpPr>
            <a:spLocks noGrp="1"/>
          </p:cNvSpPr>
          <p:nvPr>
            <p:ph type="media" sz="quarter" idx="10" hasCustomPrompt="1"/>
          </p:nvPr>
        </p:nvSpPr>
        <p:spPr bwMode="auto">
          <a:xfrm>
            <a:off x="0" y="0"/>
            <a:ext cx="9144000" cy="6858000"/>
          </a:xfrm>
          <a:noFill/>
        </p:spPr>
        <p:txBody>
          <a:bodyPr anchor="ctr" anchorCtr="0"/>
          <a:lstStyle>
            <a:lvl1pPr marL="0" marR="0" indent="0" algn="ctr" defTabSz="914400" rtl="0" eaLnBrk="1" fontAlgn="auto" latinLnBrk="0" hangingPunct="1">
              <a:lnSpc>
                <a:spcPts val="1400"/>
              </a:lnSpc>
              <a:spcBef>
                <a:spcPts val="0"/>
              </a:spcBef>
              <a:spcAft>
                <a:spcPts val="0"/>
              </a:spcAft>
              <a:buClr>
                <a:schemeClr val="accent4"/>
              </a:buClr>
              <a:buSzTx/>
              <a:buFont typeface="Arial" pitchFamily="34" charset="0"/>
              <a:buNone/>
              <a:tabLst/>
              <a:defRPr sz="1200" b="0">
                <a:solidFill>
                  <a:schemeClr val="bg1"/>
                </a:solidFill>
              </a:defRPr>
            </a:lvl1pPr>
          </a:lstStyle>
          <a:p>
            <a:r>
              <a:rPr lang="en-US" dirty="0" smtClean="0"/>
              <a:t>Movie</a:t>
            </a:r>
          </a:p>
          <a:p>
            <a:r>
              <a:rPr lang="en-US" dirty="0" smtClean="0"/>
              <a:t>(depending on movie size/ratio)</a:t>
            </a:r>
          </a:p>
          <a:p>
            <a:endParaRPr lang="nl-NL" dirty="0" smtClean="0"/>
          </a:p>
          <a:p>
            <a:endParaRPr lang="nl-NL" dirty="0" smtClean="0"/>
          </a:p>
          <a:p>
            <a:endParaRPr lang="nl-NL" dirty="0" smtClean="0"/>
          </a:p>
          <a:p>
            <a:endParaRPr lang="en-US" dirty="0" smtClean="0"/>
          </a:p>
          <a:p>
            <a:endParaRPr lang="en-US" dirty="0"/>
          </a:p>
        </p:txBody>
      </p:sp>
      <p:grpSp>
        <p:nvGrpSpPr>
          <p:cNvPr id="6"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9"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1"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5"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6"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7"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8"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1526231123"/>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Movie with AkzoNobel logo blue">
    <p:bg>
      <p:bgPr>
        <a:solidFill>
          <a:schemeClr val="bg1"/>
        </a:solid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lvl1pPr>
              <a:defRPr>
                <a:solidFill>
                  <a:schemeClr val="bg1"/>
                </a:solidFill>
              </a:defRPr>
            </a:lvl1pPr>
          </a:lstStyle>
          <a:p>
            <a:pPr>
              <a:defRPr/>
            </a:pPr>
            <a:fld id="{537E2E77-CED1-4E84-91C2-4E0176ECD4FC}" type="slidenum">
              <a:rPr smtClean="0">
                <a:solidFill>
                  <a:srgbClr val="FFFFFF"/>
                </a:solidFill>
              </a:rPr>
              <a:pPr>
                <a:defRPr/>
              </a:pPr>
              <a:t>‹#›</a:t>
            </a:fld>
            <a:endParaRPr dirty="0">
              <a:solidFill>
                <a:srgbClr val="FFFFFF"/>
              </a:solidFill>
            </a:endParaRPr>
          </a:p>
        </p:txBody>
      </p:sp>
      <p:sp>
        <p:nvSpPr>
          <p:cNvPr id="8" name="Footer Placeholder 7"/>
          <p:cNvSpPr>
            <a:spLocks noGrp="1"/>
          </p:cNvSpPr>
          <p:nvPr>
            <p:ph type="ftr" sz="quarter" idx="12"/>
          </p:nvPr>
        </p:nvSpPr>
        <p:spPr/>
        <p:txBody>
          <a:bodyPr/>
          <a:lstStyle>
            <a:lvl1pPr>
              <a:defRPr>
                <a:solidFill>
                  <a:schemeClr val="bg1"/>
                </a:solidFill>
              </a:defRPr>
            </a:lvl1pPr>
          </a:lstStyle>
          <a:p>
            <a:r>
              <a:rPr lang="nl-NL" smtClean="0">
                <a:solidFill>
                  <a:srgbClr val="FFFFFF"/>
                </a:solidFill>
              </a:rPr>
              <a:t>Sustainability | Planet Possible</a:t>
            </a:r>
            <a:endParaRPr lang="nl-NL" dirty="0">
              <a:solidFill>
                <a:srgbClr val="FFFFFF"/>
              </a:solidFill>
            </a:endParaRPr>
          </a:p>
        </p:txBody>
      </p:sp>
      <p:sp>
        <p:nvSpPr>
          <p:cNvPr id="5" name="Media Placeholder 4"/>
          <p:cNvSpPr>
            <a:spLocks noGrp="1"/>
          </p:cNvSpPr>
          <p:nvPr>
            <p:ph type="media" sz="quarter" idx="10" hasCustomPrompt="1"/>
          </p:nvPr>
        </p:nvSpPr>
        <p:spPr bwMode="auto">
          <a:xfrm>
            <a:off x="0" y="0"/>
            <a:ext cx="9144000" cy="6858000"/>
          </a:xfrm>
          <a:noFill/>
        </p:spPr>
        <p:txBody>
          <a:bodyPr anchor="ctr" anchorCtr="0"/>
          <a:lstStyle>
            <a:lvl1pPr marL="0" marR="0" indent="0" algn="ctr" defTabSz="914400" rtl="0" eaLnBrk="1" fontAlgn="auto" latinLnBrk="0" hangingPunct="1">
              <a:lnSpc>
                <a:spcPts val="1400"/>
              </a:lnSpc>
              <a:spcBef>
                <a:spcPts val="0"/>
              </a:spcBef>
              <a:spcAft>
                <a:spcPts val="0"/>
              </a:spcAft>
              <a:buClr>
                <a:schemeClr val="accent4"/>
              </a:buClr>
              <a:buSzTx/>
              <a:buFont typeface="Arial" pitchFamily="34" charset="0"/>
              <a:buNone/>
              <a:tabLst/>
              <a:defRPr sz="1200" b="0">
                <a:solidFill>
                  <a:schemeClr val="tx1"/>
                </a:solidFill>
              </a:defRPr>
            </a:lvl1pPr>
          </a:lstStyle>
          <a:p>
            <a:r>
              <a:rPr lang="en-US" dirty="0" smtClean="0"/>
              <a:t>Movie</a:t>
            </a:r>
          </a:p>
          <a:p>
            <a:r>
              <a:rPr lang="en-US" dirty="0" smtClean="0"/>
              <a:t>(depending on movie size/ratio)</a:t>
            </a:r>
          </a:p>
          <a:p>
            <a:endParaRPr lang="nl-NL" dirty="0" smtClean="0"/>
          </a:p>
          <a:p>
            <a:endParaRPr lang="nl-NL" dirty="0" smtClean="0"/>
          </a:p>
          <a:p>
            <a:endParaRPr lang="nl-NL" dirty="0" smtClean="0"/>
          </a:p>
          <a:p>
            <a:endParaRPr lang="en-US" dirty="0" smtClean="0"/>
          </a:p>
          <a:p>
            <a:endParaRPr lang="en-US" dirty="0"/>
          </a:p>
        </p:txBody>
      </p:sp>
      <p:grpSp>
        <p:nvGrpSpPr>
          <p:cNvPr id="32" name="Group 31"/>
          <p:cNvGrpSpPr/>
          <p:nvPr userDrawn="1"/>
        </p:nvGrpSpPr>
        <p:grpSpPr>
          <a:xfrm>
            <a:off x="7015590" y="372869"/>
            <a:ext cx="1779160" cy="259200"/>
            <a:chOff x="7015590" y="372869"/>
            <a:chExt cx="1779160" cy="259200"/>
          </a:xfrm>
        </p:grpSpPr>
        <p:sp>
          <p:nvSpPr>
            <p:cNvPr id="33" name="Rectangle 32"/>
            <p:cNvSpPr/>
            <p:nvPr userDrawn="1"/>
          </p:nvSpPr>
          <p:spPr>
            <a:xfrm>
              <a:off x="7015590" y="372869"/>
              <a:ext cx="1779160" cy="255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dirty="0" err="1" smtClean="0">
                <a:solidFill>
                  <a:srgbClr val="FFFFFF"/>
                </a:solidFill>
              </a:endParaRPr>
            </a:p>
          </p:txBody>
        </p:sp>
        <p:grpSp>
          <p:nvGrpSpPr>
            <p:cNvPr id="34" name="Group 33"/>
            <p:cNvGrpSpPr>
              <a:grpSpLocks noChangeAspect="1"/>
            </p:cNvGrpSpPr>
            <p:nvPr userDrawn="1"/>
          </p:nvGrpSpPr>
          <p:grpSpPr bwMode="black">
            <a:xfrm>
              <a:off x="7015590" y="372869"/>
              <a:ext cx="1779160" cy="259200"/>
              <a:chOff x="1430338" y="-1666875"/>
              <a:chExt cx="4968876" cy="723900"/>
            </a:xfrm>
            <a:solidFill>
              <a:srgbClr val="005192"/>
            </a:solidFill>
          </p:grpSpPr>
          <p:sp>
            <p:nvSpPr>
              <p:cNvPr id="35"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Tree>
    <p:extLst>
      <p:ext uri="{BB962C8B-B14F-4D97-AF65-F5344CB8AC3E}">
        <p14:creationId xmlns:p14="http://schemas.microsoft.com/office/powerpoint/2010/main" val="2412316566"/>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332249"/>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End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4" name="Rectangle 133"/>
          <p:cNvSpPr/>
          <p:nvPr userDrawn="1"/>
        </p:nvSpPr>
        <p:spPr bwMode="white">
          <a:xfrm>
            <a:off x="0" y="0"/>
            <a:ext cx="9144000" cy="2820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136" name="Group 135"/>
          <p:cNvGrpSpPr>
            <a:grpSpLocks noChangeAspect="1"/>
          </p:cNvGrpSpPr>
          <p:nvPr userDrawn="1"/>
        </p:nvGrpSpPr>
        <p:grpSpPr bwMode="black">
          <a:xfrm>
            <a:off x="5619751" y="1581490"/>
            <a:ext cx="3228853" cy="604800"/>
            <a:chOff x="1427163" y="-1920875"/>
            <a:chExt cx="7881938" cy="1476375"/>
          </a:xfrm>
        </p:grpSpPr>
        <p:sp>
          <p:nvSpPr>
            <p:cNvPr id="137" name="AutoShape 21"/>
            <p:cNvSpPr>
              <a:spLocks noChangeAspect="1" noChangeArrowheads="1" noTextEdit="1"/>
            </p:cNvSpPr>
            <p:nvPr/>
          </p:nvSpPr>
          <p:spPr bwMode="black">
            <a:xfrm>
              <a:off x="1427163" y="-1917700"/>
              <a:ext cx="7874000" cy="1473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8" name="Freeform 23"/>
            <p:cNvSpPr>
              <a:spLocks noEditPoints="1"/>
            </p:cNvSpPr>
            <p:nvPr/>
          </p:nvSpPr>
          <p:spPr bwMode="black">
            <a:xfrm>
              <a:off x="5854701" y="-1920875"/>
              <a:ext cx="3454400" cy="1473200"/>
            </a:xfrm>
            <a:custGeom>
              <a:avLst/>
              <a:gdLst/>
              <a:ahLst/>
              <a:cxnLst>
                <a:cxn ang="0">
                  <a:pos x="898" y="12"/>
                </a:cxn>
                <a:cxn ang="0">
                  <a:pos x="882" y="34"/>
                </a:cxn>
                <a:cxn ang="0">
                  <a:pos x="865" y="65"/>
                </a:cxn>
                <a:cxn ang="0">
                  <a:pos x="872" y="23"/>
                </a:cxn>
                <a:cxn ang="0">
                  <a:pos x="869" y="1"/>
                </a:cxn>
                <a:cxn ang="0">
                  <a:pos x="857" y="38"/>
                </a:cxn>
                <a:cxn ang="0">
                  <a:pos x="848" y="76"/>
                </a:cxn>
                <a:cxn ang="0">
                  <a:pos x="845" y="17"/>
                </a:cxn>
                <a:cxn ang="0">
                  <a:pos x="833" y="31"/>
                </a:cxn>
                <a:cxn ang="0">
                  <a:pos x="834" y="63"/>
                </a:cxn>
                <a:cxn ang="0">
                  <a:pos x="832" y="59"/>
                </a:cxn>
                <a:cxn ang="0">
                  <a:pos x="818" y="33"/>
                </a:cxn>
                <a:cxn ang="0">
                  <a:pos x="819" y="69"/>
                </a:cxn>
                <a:cxn ang="0">
                  <a:pos x="798" y="105"/>
                </a:cxn>
                <a:cxn ang="0">
                  <a:pos x="750" y="107"/>
                </a:cxn>
                <a:cxn ang="0">
                  <a:pos x="633" y="184"/>
                </a:cxn>
                <a:cxn ang="0">
                  <a:pos x="496" y="256"/>
                </a:cxn>
                <a:cxn ang="0">
                  <a:pos x="536" y="219"/>
                </a:cxn>
                <a:cxn ang="0">
                  <a:pos x="322" y="389"/>
                </a:cxn>
                <a:cxn ang="0">
                  <a:pos x="423" y="393"/>
                </a:cxn>
                <a:cxn ang="0">
                  <a:pos x="418" y="346"/>
                </a:cxn>
                <a:cxn ang="0">
                  <a:pos x="645" y="268"/>
                </a:cxn>
                <a:cxn ang="0">
                  <a:pos x="766" y="146"/>
                </a:cxn>
                <a:cxn ang="0">
                  <a:pos x="830" y="108"/>
                </a:cxn>
                <a:cxn ang="0">
                  <a:pos x="853" y="91"/>
                </a:cxn>
                <a:cxn ang="0">
                  <a:pos x="884" y="56"/>
                </a:cxn>
                <a:cxn ang="0">
                  <a:pos x="915" y="9"/>
                </a:cxn>
                <a:cxn ang="0">
                  <a:pos x="417" y="125"/>
                </a:cxn>
                <a:cxn ang="0">
                  <a:pos x="425" y="117"/>
                </a:cxn>
                <a:cxn ang="0">
                  <a:pos x="401" y="109"/>
                </a:cxn>
                <a:cxn ang="0">
                  <a:pos x="417" y="125"/>
                </a:cxn>
                <a:cxn ang="0">
                  <a:pos x="356" y="110"/>
                </a:cxn>
                <a:cxn ang="0">
                  <a:pos x="355" y="147"/>
                </a:cxn>
                <a:cxn ang="0">
                  <a:pos x="351" y="135"/>
                </a:cxn>
                <a:cxn ang="0">
                  <a:pos x="335" y="119"/>
                </a:cxn>
                <a:cxn ang="0">
                  <a:pos x="435" y="213"/>
                </a:cxn>
                <a:cxn ang="0">
                  <a:pos x="361" y="234"/>
                </a:cxn>
                <a:cxn ang="0">
                  <a:pos x="369" y="209"/>
                </a:cxn>
                <a:cxn ang="0">
                  <a:pos x="372" y="183"/>
                </a:cxn>
                <a:cxn ang="0">
                  <a:pos x="392" y="172"/>
                </a:cxn>
                <a:cxn ang="0">
                  <a:pos x="377" y="163"/>
                </a:cxn>
                <a:cxn ang="0">
                  <a:pos x="400" y="164"/>
                </a:cxn>
                <a:cxn ang="0">
                  <a:pos x="388" y="153"/>
                </a:cxn>
                <a:cxn ang="0">
                  <a:pos x="396" y="139"/>
                </a:cxn>
                <a:cxn ang="0">
                  <a:pos x="369" y="88"/>
                </a:cxn>
                <a:cxn ang="0">
                  <a:pos x="319" y="39"/>
                </a:cxn>
                <a:cxn ang="0">
                  <a:pos x="275" y="91"/>
                </a:cxn>
                <a:cxn ang="0">
                  <a:pos x="288" y="98"/>
                </a:cxn>
                <a:cxn ang="0">
                  <a:pos x="293" y="147"/>
                </a:cxn>
                <a:cxn ang="0">
                  <a:pos x="292" y="276"/>
                </a:cxn>
                <a:cxn ang="0">
                  <a:pos x="278" y="272"/>
                </a:cxn>
                <a:cxn ang="0">
                  <a:pos x="248" y="289"/>
                </a:cxn>
                <a:cxn ang="0">
                  <a:pos x="186" y="332"/>
                </a:cxn>
                <a:cxn ang="0">
                  <a:pos x="119" y="365"/>
                </a:cxn>
                <a:cxn ang="0">
                  <a:pos x="267" y="393"/>
                </a:cxn>
                <a:cxn ang="0">
                  <a:pos x="756" y="99"/>
                </a:cxn>
                <a:cxn ang="0">
                  <a:pos x="805" y="78"/>
                </a:cxn>
                <a:cxn ang="0">
                  <a:pos x="791" y="68"/>
                </a:cxn>
                <a:cxn ang="0">
                  <a:pos x="807" y="34"/>
                </a:cxn>
                <a:cxn ang="0">
                  <a:pos x="783" y="45"/>
                </a:cxn>
                <a:cxn ang="0">
                  <a:pos x="754" y="98"/>
                </a:cxn>
              </a:cxnLst>
              <a:rect l="0" t="0" r="r" b="b"/>
              <a:pathLst>
                <a:path w="921" h="393">
                  <a:moveTo>
                    <a:pt x="910" y="2"/>
                  </a:moveTo>
                  <a:cubicBezTo>
                    <a:pt x="906" y="3"/>
                    <a:pt x="902" y="6"/>
                    <a:pt x="898" y="12"/>
                  </a:cubicBezTo>
                  <a:cubicBezTo>
                    <a:pt x="896" y="14"/>
                    <a:pt x="892" y="21"/>
                    <a:pt x="890" y="26"/>
                  </a:cubicBezTo>
                  <a:cubicBezTo>
                    <a:pt x="886" y="29"/>
                    <a:pt x="885" y="31"/>
                    <a:pt x="882" y="34"/>
                  </a:cubicBezTo>
                  <a:cubicBezTo>
                    <a:pt x="879" y="37"/>
                    <a:pt x="875" y="42"/>
                    <a:pt x="874" y="43"/>
                  </a:cubicBezTo>
                  <a:cubicBezTo>
                    <a:pt x="872" y="50"/>
                    <a:pt x="865" y="65"/>
                    <a:pt x="865" y="65"/>
                  </a:cubicBezTo>
                  <a:cubicBezTo>
                    <a:pt x="866" y="58"/>
                    <a:pt x="872" y="41"/>
                    <a:pt x="873" y="37"/>
                  </a:cubicBezTo>
                  <a:cubicBezTo>
                    <a:pt x="874" y="33"/>
                    <a:pt x="872" y="27"/>
                    <a:pt x="872" y="23"/>
                  </a:cubicBezTo>
                  <a:cubicBezTo>
                    <a:pt x="871" y="19"/>
                    <a:pt x="871" y="15"/>
                    <a:pt x="871" y="12"/>
                  </a:cubicBezTo>
                  <a:cubicBezTo>
                    <a:pt x="871" y="10"/>
                    <a:pt x="873" y="0"/>
                    <a:pt x="869" y="1"/>
                  </a:cubicBezTo>
                  <a:cubicBezTo>
                    <a:pt x="866" y="1"/>
                    <a:pt x="860" y="3"/>
                    <a:pt x="858" y="12"/>
                  </a:cubicBezTo>
                  <a:cubicBezTo>
                    <a:pt x="857" y="18"/>
                    <a:pt x="858" y="27"/>
                    <a:pt x="857" y="38"/>
                  </a:cubicBezTo>
                  <a:cubicBezTo>
                    <a:pt x="857" y="40"/>
                    <a:pt x="855" y="43"/>
                    <a:pt x="854" y="50"/>
                  </a:cubicBezTo>
                  <a:cubicBezTo>
                    <a:pt x="852" y="57"/>
                    <a:pt x="850" y="68"/>
                    <a:pt x="848" y="76"/>
                  </a:cubicBezTo>
                  <a:cubicBezTo>
                    <a:pt x="848" y="73"/>
                    <a:pt x="851" y="56"/>
                    <a:pt x="851" y="49"/>
                  </a:cubicBezTo>
                  <a:cubicBezTo>
                    <a:pt x="852" y="42"/>
                    <a:pt x="846" y="20"/>
                    <a:pt x="845" y="17"/>
                  </a:cubicBezTo>
                  <a:cubicBezTo>
                    <a:pt x="845" y="14"/>
                    <a:pt x="844" y="13"/>
                    <a:pt x="842" y="13"/>
                  </a:cubicBezTo>
                  <a:cubicBezTo>
                    <a:pt x="837" y="12"/>
                    <a:pt x="832" y="20"/>
                    <a:pt x="833" y="31"/>
                  </a:cubicBezTo>
                  <a:cubicBezTo>
                    <a:pt x="834" y="34"/>
                    <a:pt x="838" y="44"/>
                    <a:pt x="838" y="49"/>
                  </a:cubicBezTo>
                  <a:cubicBezTo>
                    <a:pt x="837" y="54"/>
                    <a:pt x="835" y="60"/>
                    <a:pt x="834" y="63"/>
                  </a:cubicBezTo>
                  <a:cubicBezTo>
                    <a:pt x="834" y="70"/>
                    <a:pt x="833" y="80"/>
                    <a:pt x="832" y="85"/>
                  </a:cubicBezTo>
                  <a:cubicBezTo>
                    <a:pt x="833" y="81"/>
                    <a:pt x="832" y="62"/>
                    <a:pt x="832" y="59"/>
                  </a:cubicBezTo>
                  <a:cubicBezTo>
                    <a:pt x="831" y="56"/>
                    <a:pt x="826" y="43"/>
                    <a:pt x="823" y="35"/>
                  </a:cubicBezTo>
                  <a:cubicBezTo>
                    <a:pt x="822" y="32"/>
                    <a:pt x="820" y="32"/>
                    <a:pt x="818" y="33"/>
                  </a:cubicBezTo>
                  <a:cubicBezTo>
                    <a:pt x="812" y="36"/>
                    <a:pt x="812" y="47"/>
                    <a:pt x="813" y="52"/>
                  </a:cubicBezTo>
                  <a:cubicBezTo>
                    <a:pt x="814" y="54"/>
                    <a:pt x="817" y="62"/>
                    <a:pt x="819" y="69"/>
                  </a:cubicBezTo>
                  <a:cubicBezTo>
                    <a:pt x="815" y="100"/>
                    <a:pt x="808" y="102"/>
                    <a:pt x="808" y="102"/>
                  </a:cubicBezTo>
                  <a:cubicBezTo>
                    <a:pt x="808" y="102"/>
                    <a:pt x="806" y="104"/>
                    <a:pt x="798" y="105"/>
                  </a:cubicBezTo>
                  <a:cubicBezTo>
                    <a:pt x="784" y="108"/>
                    <a:pt x="759" y="114"/>
                    <a:pt x="752" y="107"/>
                  </a:cubicBezTo>
                  <a:cubicBezTo>
                    <a:pt x="752" y="107"/>
                    <a:pt x="751" y="106"/>
                    <a:pt x="750" y="107"/>
                  </a:cubicBezTo>
                  <a:cubicBezTo>
                    <a:pt x="748" y="108"/>
                    <a:pt x="730" y="124"/>
                    <a:pt x="719" y="132"/>
                  </a:cubicBezTo>
                  <a:cubicBezTo>
                    <a:pt x="684" y="158"/>
                    <a:pt x="661" y="165"/>
                    <a:pt x="633" y="184"/>
                  </a:cubicBezTo>
                  <a:cubicBezTo>
                    <a:pt x="602" y="234"/>
                    <a:pt x="572" y="250"/>
                    <a:pt x="533" y="261"/>
                  </a:cubicBezTo>
                  <a:cubicBezTo>
                    <a:pt x="516" y="266"/>
                    <a:pt x="500" y="265"/>
                    <a:pt x="496" y="256"/>
                  </a:cubicBezTo>
                  <a:cubicBezTo>
                    <a:pt x="489" y="235"/>
                    <a:pt x="517" y="224"/>
                    <a:pt x="536" y="221"/>
                  </a:cubicBezTo>
                  <a:cubicBezTo>
                    <a:pt x="537" y="221"/>
                    <a:pt x="537" y="219"/>
                    <a:pt x="536" y="219"/>
                  </a:cubicBezTo>
                  <a:cubicBezTo>
                    <a:pt x="527" y="214"/>
                    <a:pt x="516" y="211"/>
                    <a:pt x="503" y="211"/>
                  </a:cubicBezTo>
                  <a:cubicBezTo>
                    <a:pt x="405" y="209"/>
                    <a:pt x="313" y="326"/>
                    <a:pt x="322" y="389"/>
                  </a:cubicBezTo>
                  <a:cubicBezTo>
                    <a:pt x="322" y="390"/>
                    <a:pt x="322" y="392"/>
                    <a:pt x="322" y="393"/>
                  </a:cubicBezTo>
                  <a:cubicBezTo>
                    <a:pt x="423" y="393"/>
                    <a:pt x="423" y="393"/>
                    <a:pt x="423" y="393"/>
                  </a:cubicBezTo>
                  <a:cubicBezTo>
                    <a:pt x="437" y="380"/>
                    <a:pt x="452" y="363"/>
                    <a:pt x="467" y="342"/>
                  </a:cubicBezTo>
                  <a:cubicBezTo>
                    <a:pt x="467" y="342"/>
                    <a:pt x="440" y="347"/>
                    <a:pt x="418" y="346"/>
                  </a:cubicBezTo>
                  <a:cubicBezTo>
                    <a:pt x="418" y="346"/>
                    <a:pt x="448" y="340"/>
                    <a:pt x="491" y="311"/>
                  </a:cubicBezTo>
                  <a:cubicBezTo>
                    <a:pt x="562" y="329"/>
                    <a:pt x="626" y="237"/>
                    <a:pt x="645" y="268"/>
                  </a:cubicBezTo>
                  <a:cubicBezTo>
                    <a:pt x="645" y="269"/>
                    <a:pt x="647" y="268"/>
                    <a:pt x="647" y="268"/>
                  </a:cubicBezTo>
                  <a:cubicBezTo>
                    <a:pt x="704" y="229"/>
                    <a:pt x="726" y="180"/>
                    <a:pt x="766" y="146"/>
                  </a:cubicBezTo>
                  <a:cubicBezTo>
                    <a:pt x="784" y="131"/>
                    <a:pt x="787" y="125"/>
                    <a:pt x="818" y="117"/>
                  </a:cubicBezTo>
                  <a:cubicBezTo>
                    <a:pt x="827" y="114"/>
                    <a:pt x="827" y="111"/>
                    <a:pt x="830" y="108"/>
                  </a:cubicBezTo>
                  <a:cubicBezTo>
                    <a:pt x="834" y="103"/>
                    <a:pt x="840" y="107"/>
                    <a:pt x="844" y="100"/>
                  </a:cubicBezTo>
                  <a:cubicBezTo>
                    <a:pt x="846" y="97"/>
                    <a:pt x="844" y="92"/>
                    <a:pt x="853" y="91"/>
                  </a:cubicBezTo>
                  <a:cubicBezTo>
                    <a:pt x="861" y="89"/>
                    <a:pt x="862" y="81"/>
                    <a:pt x="866" y="77"/>
                  </a:cubicBezTo>
                  <a:cubicBezTo>
                    <a:pt x="876" y="65"/>
                    <a:pt x="875" y="66"/>
                    <a:pt x="884" y="56"/>
                  </a:cubicBezTo>
                  <a:cubicBezTo>
                    <a:pt x="888" y="52"/>
                    <a:pt x="901" y="35"/>
                    <a:pt x="903" y="33"/>
                  </a:cubicBezTo>
                  <a:cubicBezTo>
                    <a:pt x="905" y="29"/>
                    <a:pt x="909" y="16"/>
                    <a:pt x="915" y="9"/>
                  </a:cubicBezTo>
                  <a:cubicBezTo>
                    <a:pt x="921" y="3"/>
                    <a:pt x="916" y="0"/>
                    <a:pt x="910" y="2"/>
                  </a:cubicBezTo>
                  <a:close/>
                  <a:moveTo>
                    <a:pt x="417" y="125"/>
                  </a:moveTo>
                  <a:cubicBezTo>
                    <a:pt x="418" y="125"/>
                    <a:pt x="419" y="125"/>
                    <a:pt x="420" y="124"/>
                  </a:cubicBezTo>
                  <a:cubicBezTo>
                    <a:pt x="422" y="122"/>
                    <a:pt x="425" y="119"/>
                    <a:pt x="425" y="117"/>
                  </a:cubicBezTo>
                  <a:cubicBezTo>
                    <a:pt x="425" y="113"/>
                    <a:pt x="419" y="107"/>
                    <a:pt x="409" y="107"/>
                  </a:cubicBezTo>
                  <a:cubicBezTo>
                    <a:pt x="405" y="106"/>
                    <a:pt x="404" y="107"/>
                    <a:pt x="401" y="109"/>
                  </a:cubicBezTo>
                  <a:cubicBezTo>
                    <a:pt x="398" y="113"/>
                    <a:pt x="401" y="121"/>
                    <a:pt x="402" y="123"/>
                  </a:cubicBezTo>
                  <a:cubicBezTo>
                    <a:pt x="410" y="123"/>
                    <a:pt x="415" y="125"/>
                    <a:pt x="417" y="125"/>
                  </a:cubicBezTo>
                  <a:close/>
                  <a:moveTo>
                    <a:pt x="343" y="106"/>
                  </a:moveTo>
                  <a:cubicBezTo>
                    <a:pt x="343" y="106"/>
                    <a:pt x="347" y="110"/>
                    <a:pt x="356" y="110"/>
                  </a:cubicBezTo>
                  <a:cubicBezTo>
                    <a:pt x="366" y="110"/>
                    <a:pt x="370" y="112"/>
                    <a:pt x="372" y="115"/>
                  </a:cubicBezTo>
                  <a:cubicBezTo>
                    <a:pt x="372" y="134"/>
                    <a:pt x="362" y="147"/>
                    <a:pt x="355" y="147"/>
                  </a:cubicBezTo>
                  <a:cubicBezTo>
                    <a:pt x="353" y="147"/>
                    <a:pt x="352" y="146"/>
                    <a:pt x="353" y="145"/>
                  </a:cubicBezTo>
                  <a:cubicBezTo>
                    <a:pt x="353" y="142"/>
                    <a:pt x="353" y="138"/>
                    <a:pt x="351" y="135"/>
                  </a:cubicBezTo>
                  <a:cubicBezTo>
                    <a:pt x="348" y="131"/>
                    <a:pt x="346" y="128"/>
                    <a:pt x="339" y="125"/>
                  </a:cubicBezTo>
                  <a:cubicBezTo>
                    <a:pt x="338" y="124"/>
                    <a:pt x="335" y="123"/>
                    <a:pt x="335" y="119"/>
                  </a:cubicBezTo>
                  <a:cubicBezTo>
                    <a:pt x="335" y="112"/>
                    <a:pt x="343" y="106"/>
                    <a:pt x="343" y="106"/>
                  </a:cubicBezTo>
                  <a:close/>
                  <a:moveTo>
                    <a:pt x="435" y="213"/>
                  </a:moveTo>
                  <a:cubicBezTo>
                    <a:pt x="437" y="212"/>
                    <a:pt x="437" y="211"/>
                    <a:pt x="435" y="211"/>
                  </a:cubicBezTo>
                  <a:cubicBezTo>
                    <a:pt x="410" y="214"/>
                    <a:pt x="385" y="223"/>
                    <a:pt x="361" y="234"/>
                  </a:cubicBezTo>
                  <a:cubicBezTo>
                    <a:pt x="360" y="232"/>
                    <a:pt x="360" y="231"/>
                    <a:pt x="360" y="227"/>
                  </a:cubicBezTo>
                  <a:cubicBezTo>
                    <a:pt x="360" y="220"/>
                    <a:pt x="361" y="209"/>
                    <a:pt x="369" y="209"/>
                  </a:cubicBezTo>
                  <a:cubicBezTo>
                    <a:pt x="387" y="209"/>
                    <a:pt x="397" y="199"/>
                    <a:pt x="397" y="199"/>
                  </a:cubicBezTo>
                  <a:cubicBezTo>
                    <a:pt x="397" y="199"/>
                    <a:pt x="370" y="195"/>
                    <a:pt x="372" y="183"/>
                  </a:cubicBezTo>
                  <a:cubicBezTo>
                    <a:pt x="373" y="180"/>
                    <a:pt x="375" y="178"/>
                    <a:pt x="378" y="179"/>
                  </a:cubicBezTo>
                  <a:cubicBezTo>
                    <a:pt x="388" y="181"/>
                    <a:pt x="392" y="172"/>
                    <a:pt x="392" y="172"/>
                  </a:cubicBezTo>
                  <a:cubicBezTo>
                    <a:pt x="392" y="172"/>
                    <a:pt x="382" y="170"/>
                    <a:pt x="378" y="167"/>
                  </a:cubicBezTo>
                  <a:cubicBezTo>
                    <a:pt x="377" y="166"/>
                    <a:pt x="376" y="165"/>
                    <a:pt x="377" y="163"/>
                  </a:cubicBezTo>
                  <a:cubicBezTo>
                    <a:pt x="379" y="162"/>
                    <a:pt x="381" y="160"/>
                    <a:pt x="384" y="161"/>
                  </a:cubicBezTo>
                  <a:cubicBezTo>
                    <a:pt x="392" y="163"/>
                    <a:pt x="397" y="164"/>
                    <a:pt x="400" y="164"/>
                  </a:cubicBezTo>
                  <a:cubicBezTo>
                    <a:pt x="402" y="164"/>
                    <a:pt x="403" y="162"/>
                    <a:pt x="401" y="162"/>
                  </a:cubicBezTo>
                  <a:cubicBezTo>
                    <a:pt x="398" y="160"/>
                    <a:pt x="394" y="156"/>
                    <a:pt x="388" y="153"/>
                  </a:cubicBezTo>
                  <a:cubicBezTo>
                    <a:pt x="397" y="148"/>
                    <a:pt x="403" y="140"/>
                    <a:pt x="403" y="140"/>
                  </a:cubicBezTo>
                  <a:cubicBezTo>
                    <a:pt x="403" y="140"/>
                    <a:pt x="400" y="141"/>
                    <a:pt x="396" y="139"/>
                  </a:cubicBezTo>
                  <a:cubicBezTo>
                    <a:pt x="390" y="136"/>
                    <a:pt x="390" y="109"/>
                    <a:pt x="386" y="103"/>
                  </a:cubicBezTo>
                  <a:cubicBezTo>
                    <a:pt x="382" y="96"/>
                    <a:pt x="374" y="90"/>
                    <a:pt x="369" y="88"/>
                  </a:cubicBezTo>
                  <a:cubicBezTo>
                    <a:pt x="362" y="85"/>
                    <a:pt x="356" y="84"/>
                    <a:pt x="353" y="81"/>
                  </a:cubicBezTo>
                  <a:cubicBezTo>
                    <a:pt x="347" y="75"/>
                    <a:pt x="357" y="39"/>
                    <a:pt x="319" y="39"/>
                  </a:cubicBezTo>
                  <a:cubicBezTo>
                    <a:pt x="295" y="39"/>
                    <a:pt x="279" y="58"/>
                    <a:pt x="275" y="77"/>
                  </a:cubicBezTo>
                  <a:cubicBezTo>
                    <a:pt x="274" y="84"/>
                    <a:pt x="275" y="91"/>
                    <a:pt x="275" y="91"/>
                  </a:cubicBezTo>
                  <a:cubicBezTo>
                    <a:pt x="275" y="91"/>
                    <a:pt x="295" y="87"/>
                    <a:pt x="302" y="107"/>
                  </a:cubicBezTo>
                  <a:cubicBezTo>
                    <a:pt x="296" y="101"/>
                    <a:pt x="290" y="98"/>
                    <a:pt x="288" y="98"/>
                  </a:cubicBezTo>
                  <a:cubicBezTo>
                    <a:pt x="281" y="97"/>
                    <a:pt x="276" y="101"/>
                    <a:pt x="275" y="108"/>
                  </a:cubicBezTo>
                  <a:cubicBezTo>
                    <a:pt x="271" y="128"/>
                    <a:pt x="291" y="145"/>
                    <a:pt x="293" y="147"/>
                  </a:cubicBezTo>
                  <a:cubicBezTo>
                    <a:pt x="289" y="187"/>
                    <a:pt x="307" y="212"/>
                    <a:pt x="308" y="244"/>
                  </a:cubicBezTo>
                  <a:cubicBezTo>
                    <a:pt x="309" y="265"/>
                    <a:pt x="295" y="274"/>
                    <a:pt x="292" y="276"/>
                  </a:cubicBezTo>
                  <a:cubicBezTo>
                    <a:pt x="275" y="293"/>
                    <a:pt x="271" y="300"/>
                    <a:pt x="266" y="314"/>
                  </a:cubicBezTo>
                  <a:cubicBezTo>
                    <a:pt x="266" y="303"/>
                    <a:pt x="269" y="289"/>
                    <a:pt x="278" y="272"/>
                  </a:cubicBezTo>
                  <a:cubicBezTo>
                    <a:pt x="279" y="271"/>
                    <a:pt x="279" y="270"/>
                    <a:pt x="277" y="271"/>
                  </a:cubicBezTo>
                  <a:cubicBezTo>
                    <a:pt x="269" y="275"/>
                    <a:pt x="254" y="284"/>
                    <a:pt x="248" y="289"/>
                  </a:cubicBezTo>
                  <a:cubicBezTo>
                    <a:pt x="242" y="296"/>
                    <a:pt x="235" y="302"/>
                    <a:pt x="229" y="309"/>
                  </a:cubicBezTo>
                  <a:cubicBezTo>
                    <a:pt x="220" y="312"/>
                    <a:pt x="205" y="318"/>
                    <a:pt x="186" y="332"/>
                  </a:cubicBezTo>
                  <a:cubicBezTo>
                    <a:pt x="170" y="343"/>
                    <a:pt x="160" y="364"/>
                    <a:pt x="160" y="364"/>
                  </a:cubicBezTo>
                  <a:cubicBezTo>
                    <a:pt x="160" y="364"/>
                    <a:pt x="143" y="363"/>
                    <a:pt x="119" y="365"/>
                  </a:cubicBezTo>
                  <a:cubicBezTo>
                    <a:pt x="67" y="369"/>
                    <a:pt x="0" y="393"/>
                    <a:pt x="0" y="393"/>
                  </a:cubicBezTo>
                  <a:cubicBezTo>
                    <a:pt x="267" y="393"/>
                    <a:pt x="267" y="393"/>
                    <a:pt x="267" y="393"/>
                  </a:cubicBezTo>
                  <a:cubicBezTo>
                    <a:pt x="272" y="323"/>
                    <a:pt x="364" y="236"/>
                    <a:pt x="435" y="213"/>
                  </a:cubicBezTo>
                  <a:close/>
                  <a:moveTo>
                    <a:pt x="756" y="99"/>
                  </a:moveTo>
                  <a:cubicBezTo>
                    <a:pt x="764" y="95"/>
                    <a:pt x="775" y="94"/>
                    <a:pt x="786" y="88"/>
                  </a:cubicBezTo>
                  <a:cubicBezTo>
                    <a:pt x="793" y="85"/>
                    <a:pt x="795" y="84"/>
                    <a:pt x="805" y="78"/>
                  </a:cubicBezTo>
                  <a:cubicBezTo>
                    <a:pt x="806" y="77"/>
                    <a:pt x="806" y="76"/>
                    <a:pt x="804" y="76"/>
                  </a:cubicBezTo>
                  <a:cubicBezTo>
                    <a:pt x="799" y="76"/>
                    <a:pt x="791" y="74"/>
                    <a:pt x="791" y="68"/>
                  </a:cubicBezTo>
                  <a:cubicBezTo>
                    <a:pt x="790" y="62"/>
                    <a:pt x="792" y="55"/>
                    <a:pt x="797" y="49"/>
                  </a:cubicBezTo>
                  <a:cubicBezTo>
                    <a:pt x="800" y="46"/>
                    <a:pt x="807" y="40"/>
                    <a:pt x="807" y="34"/>
                  </a:cubicBezTo>
                  <a:cubicBezTo>
                    <a:pt x="807" y="23"/>
                    <a:pt x="802" y="22"/>
                    <a:pt x="797" y="22"/>
                  </a:cubicBezTo>
                  <a:cubicBezTo>
                    <a:pt x="797" y="32"/>
                    <a:pt x="787" y="41"/>
                    <a:pt x="783" y="45"/>
                  </a:cubicBezTo>
                  <a:cubicBezTo>
                    <a:pt x="771" y="60"/>
                    <a:pt x="759" y="65"/>
                    <a:pt x="758" y="80"/>
                  </a:cubicBezTo>
                  <a:cubicBezTo>
                    <a:pt x="758" y="85"/>
                    <a:pt x="755" y="94"/>
                    <a:pt x="754" y="98"/>
                  </a:cubicBezTo>
                  <a:cubicBezTo>
                    <a:pt x="754" y="100"/>
                    <a:pt x="755" y="100"/>
                    <a:pt x="756" y="99"/>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139" name="Group 33"/>
            <p:cNvGrpSpPr/>
            <p:nvPr/>
          </p:nvGrpSpPr>
          <p:grpSpPr bwMode="black">
            <a:xfrm>
              <a:off x="1430338" y="-1666875"/>
              <a:ext cx="4968876" cy="723900"/>
              <a:chOff x="1430338" y="-1666875"/>
              <a:chExt cx="4968876" cy="723900"/>
            </a:xfrm>
            <a:solidFill>
              <a:srgbClr val="005192"/>
            </a:solidFill>
          </p:grpSpPr>
          <p:sp>
            <p:nvSpPr>
              <p:cNvPr id="140"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1"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2"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3"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4"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5"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6"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7"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8"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9"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133" name="Title 1"/>
          <p:cNvSpPr>
            <a:spLocks noGrp="1"/>
          </p:cNvSpPr>
          <p:nvPr>
            <p:ph type="ctrTitle"/>
          </p:nvPr>
        </p:nvSpPr>
        <p:spPr>
          <a:xfrm>
            <a:off x="359999" y="360000"/>
            <a:ext cx="7298102" cy="1087800"/>
          </a:xfrm>
          <a:noFill/>
        </p:spPr>
        <p:txBody>
          <a:bodyPr wrap="square" lIns="0" tIns="0" rIns="0" bIns="0" rtlCol="0" anchor="t" anchorCtr="0">
            <a:noAutofit/>
          </a:bodyPr>
          <a:lstStyle>
            <a:lvl1pPr marL="0" algn="l" defTabSz="914400" rtl="0" eaLnBrk="1" latinLnBrk="0" hangingPunct="1">
              <a:lnSpc>
                <a:spcPts val="3000"/>
              </a:lnSpc>
              <a:spcBef>
                <a:spcPts val="0"/>
              </a:spcBef>
              <a:defRPr lang="en-GB" sz="3000" b="1" kern="0">
                <a:solidFill>
                  <a:schemeClr val="accent1"/>
                </a:solidFill>
                <a:latin typeface="+mj-lt"/>
                <a:ea typeface="+mn-ea"/>
                <a:cs typeface="+mn-cs"/>
              </a:defRPr>
            </a:lvl1pPr>
          </a:lstStyle>
          <a:p>
            <a:r>
              <a:rPr lang="nl-NL" smtClean="0"/>
              <a:t>Titelstijl van model bewerken</a:t>
            </a:r>
            <a:endParaRPr lang="en-GB" dirty="0"/>
          </a:p>
        </p:txBody>
      </p:sp>
      <p:cxnSp>
        <p:nvCxnSpPr>
          <p:cNvPr id="135" name="Straight Connector 134"/>
          <p:cNvCxnSpPr/>
          <p:nvPr userDrawn="1"/>
        </p:nvCxnSpPr>
        <p:spPr bwMode="black">
          <a:xfrm>
            <a:off x="0" y="2182690"/>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pic>
        <p:nvPicPr>
          <p:cNvPr id="21" name="Afbeelding 20" descr="AN_PP_W.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382672" y="5160669"/>
            <a:ext cx="1651722" cy="1396765"/>
          </a:xfrm>
          <a:prstGeom prst="rect">
            <a:avLst/>
          </a:prstGeom>
        </p:spPr>
      </p:pic>
    </p:spTree>
    <p:extLst>
      <p:ext uri="{BB962C8B-B14F-4D97-AF65-F5344CB8AC3E}">
        <p14:creationId xmlns:p14="http://schemas.microsoft.com/office/powerpoint/2010/main" val="1226144737"/>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3D15851-E157-476F-A09A-657B123E58FE}" type="datetimeFigureOut">
              <a:rPr lang="en-GB" smtClean="0"/>
              <a:t>15/04/2016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51D88EB-E371-48C3-B311-B77B88CF15F5}" type="slidenum">
              <a:rPr lang="en-GB" smtClean="0"/>
              <a:t>‹#›</a:t>
            </a:fld>
            <a:endParaRPr lang="en-GB"/>
          </a:p>
        </p:txBody>
      </p:sp>
    </p:spTree>
    <p:extLst>
      <p:ext uri="{BB962C8B-B14F-4D97-AF65-F5344CB8AC3E}">
        <p14:creationId xmlns:p14="http://schemas.microsoft.com/office/powerpoint/2010/main" val="3962222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 Gray Blue">
    <p:spTree>
      <p:nvGrpSpPr>
        <p:cNvPr id="1" name=""/>
        <p:cNvGrpSpPr/>
        <p:nvPr/>
      </p:nvGrpSpPr>
      <p:grpSpPr>
        <a:xfrm>
          <a:off x="0" y="0"/>
          <a:ext cx="0" cy="0"/>
          <a:chOff x="0" y="0"/>
          <a:chExt cx="0" cy="0"/>
        </a:xfrm>
      </p:grpSpPr>
      <p:sp>
        <p:nvSpPr>
          <p:cNvPr id="73" name="Rectangle 72"/>
          <p:cNvSpPr/>
          <p:nvPr userDrawn="1"/>
        </p:nvSpPr>
        <p:spPr bwMode="gray">
          <a:xfrm>
            <a:off x="0" y="0"/>
            <a:ext cx="9144000" cy="14478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6" name="Text Placeholder 10"/>
          <p:cNvSpPr>
            <a:spLocks noGrp="1"/>
          </p:cNvSpPr>
          <p:nvPr>
            <p:ph type="body" sz="quarter" idx="13"/>
          </p:nvPr>
        </p:nvSpPr>
        <p:spPr>
          <a:xfrm>
            <a:off x="360000" y="1600144"/>
            <a:ext cx="8424000" cy="4608569"/>
          </a:xfrm>
        </p:spPr>
        <p:txBody>
          <a:bodyPr/>
          <a:lstStyle>
            <a:lvl1pPr marL="180000" indent="-180000">
              <a:spcBef>
                <a:spcPts val="0"/>
              </a:spcBef>
              <a:spcAft>
                <a:spcPts val="1800"/>
              </a:spcAft>
              <a:buClrTx/>
              <a:buFont typeface="Arial" pitchFamily="34" charset="0"/>
              <a:buChar char="•"/>
              <a:defRPr b="0">
                <a:solidFill>
                  <a:schemeClr val="accent6"/>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74" name="Slide Number Placeholder 7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5" name="Footer Placeholder 74"/>
          <p:cNvSpPr>
            <a:spLocks noGrp="1"/>
          </p:cNvSpPr>
          <p:nvPr>
            <p:ph type="ftr" sz="quarter" idx="15"/>
          </p:nvPr>
        </p:nvSpPr>
        <p:spPr/>
        <p:txBody>
          <a:bodyPr/>
          <a:lstStyle/>
          <a:p>
            <a:r>
              <a:t>Sustainability | Planet Possible</a:t>
            </a:r>
            <a:endParaRPr dirty="0"/>
          </a:p>
        </p:txBody>
      </p:sp>
      <p:sp>
        <p:nvSpPr>
          <p:cNvPr id="76" name="Title 75"/>
          <p:cNvSpPr>
            <a:spLocks noGrp="1"/>
          </p:cNvSpPr>
          <p:nvPr>
            <p:ph type="title"/>
          </p:nvPr>
        </p:nvSpPr>
        <p:spPr bwMode="gray"/>
        <p:txBody>
          <a:bodyPr wrap="square" lIns="0" tIns="0" rIns="0" bIns="0" rtlCol="0" anchor="t"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en-US" smtClean="0"/>
              <a:t>Click to edit Master title style</a:t>
            </a:r>
            <a:endParaRPr lang="en-US" dirty="0"/>
          </a:p>
        </p:txBody>
      </p:sp>
      <p:grpSp>
        <p:nvGrpSpPr>
          <p:cNvPr id="18" name="Group 94"/>
          <p:cNvGrpSpPr/>
          <p:nvPr userDrawn="1"/>
        </p:nvGrpSpPr>
        <p:grpSpPr bwMode="black">
          <a:xfrm>
            <a:off x="7024688" y="372869"/>
            <a:ext cx="1770062" cy="260547"/>
            <a:chOff x="5619751" y="1679576"/>
            <a:chExt cx="2038350" cy="300038"/>
          </a:xfrm>
          <a:solidFill>
            <a:srgbClr val="FFFFFF"/>
          </a:solidFill>
        </p:grpSpPr>
        <p:sp>
          <p:nvSpPr>
            <p:cNvPr id="19" name="Freeform 7"/>
            <p:cNvSpPr>
              <a:spLocks/>
            </p:cNvSpPr>
            <p:nvPr userDrawn="1"/>
          </p:nvSpPr>
          <p:spPr bwMode="black">
            <a:xfrm>
              <a:off x="6142038" y="1765301"/>
              <a:ext cx="185738" cy="209550"/>
            </a:xfrm>
            <a:custGeom>
              <a:avLst/>
              <a:gdLst/>
              <a:ahLst/>
              <a:cxnLst>
                <a:cxn ang="0">
                  <a:pos x="2" y="136"/>
                </a:cxn>
                <a:cxn ang="0">
                  <a:pos x="105" y="136"/>
                </a:cxn>
                <a:cxn ang="0">
                  <a:pos x="120" y="120"/>
                </a:cxn>
                <a:cxn ang="0">
                  <a:pos x="120" y="111"/>
                </a:cxn>
                <a:cxn ang="0">
                  <a:pos x="93" y="113"/>
                </a:cxn>
                <a:cxn ang="0">
                  <a:pos x="60" y="113"/>
                </a:cxn>
                <a:cxn ang="0">
                  <a:pos x="118" y="0"/>
                </a:cxn>
                <a:cxn ang="0">
                  <a:pos x="3" y="0"/>
                </a:cxn>
                <a:cxn ang="0">
                  <a:pos x="3" y="22"/>
                </a:cxn>
                <a:cxn ang="0">
                  <a:pos x="55" y="22"/>
                </a:cxn>
                <a:cxn ang="0">
                  <a:pos x="5" y="116"/>
                </a:cxn>
                <a:cxn ang="0">
                  <a:pos x="2" y="136"/>
                </a:cxn>
              </a:cxnLst>
              <a:rect l="0" t="0" r="r" b="b"/>
              <a:pathLst>
                <a:path w="120" h="136">
                  <a:moveTo>
                    <a:pt x="2" y="136"/>
                  </a:moveTo>
                  <a:cubicBezTo>
                    <a:pt x="105" y="136"/>
                    <a:pt x="105" y="136"/>
                    <a:pt x="105" y="136"/>
                  </a:cubicBezTo>
                  <a:cubicBezTo>
                    <a:pt x="114" y="136"/>
                    <a:pt x="120" y="129"/>
                    <a:pt x="120" y="120"/>
                  </a:cubicBezTo>
                  <a:cubicBezTo>
                    <a:pt x="120" y="111"/>
                    <a:pt x="120" y="111"/>
                    <a:pt x="120" y="111"/>
                  </a:cubicBezTo>
                  <a:cubicBezTo>
                    <a:pt x="115" y="112"/>
                    <a:pt x="107" y="113"/>
                    <a:pt x="93" y="113"/>
                  </a:cubicBezTo>
                  <a:cubicBezTo>
                    <a:pt x="60" y="113"/>
                    <a:pt x="60" y="113"/>
                    <a:pt x="60" y="113"/>
                  </a:cubicBezTo>
                  <a:cubicBezTo>
                    <a:pt x="118" y="0"/>
                    <a:pt x="118" y="0"/>
                    <a:pt x="118" y="0"/>
                  </a:cubicBezTo>
                  <a:cubicBezTo>
                    <a:pt x="3" y="0"/>
                    <a:pt x="3" y="0"/>
                    <a:pt x="3" y="0"/>
                  </a:cubicBezTo>
                  <a:cubicBezTo>
                    <a:pt x="3" y="22"/>
                    <a:pt x="3" y="22"/>
                    <a:pt x="3" y="22"/>
                  </a:cubicBezTo>
                  <a:cubicBezTo>
                    <a:pt x="55" y="22"/>
                    <a:pt x="55" y="22"/>
                    <a:pt x="55" y="22"/>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 name="Freeform 8"/>
            <p:cNvSpPr>
              <a:spLocks/>
            </p:cNvSpPr>
            <p:nvPr userDrawn="1"/>
          </p:nvSpPr>
          <p:spPr bwMode="black">
            <a:xfrm>
              <a:off x="5988051" y="1765301"/>
              <a:ext cx="142875" cy="209550"/>
            </a:xfrm>
            <a:custGeom>
              <a:avLst/>
              <a:gdLst/>
              <a:ahLst/>
              <a:cxnLst>
                <a:cxn ang="0">
                  <a:pos x="0" y="63"/>
                </a:cxn>
                <a:cxn ang="0">
                  <a:pos x="26" y="115"/>
                </a:cxn>
                <a:cxn ang="0">
                  <a:pos x="54" y="136"/>
                </a:cxn>
                <a:cxn ang="0">
                  <a:pos x="92" y="136"/>
                </a:cxn>
                <a:cxn ang="0">
                  <a:pos x="84" y="124"/>
                </a:cxn>
                <a:cxn ang="0">
                  <a:pos x="45" y="52"/>
                </a:cxn>
                <a:cxn ang="0">
                  <a:pos x="90" y="0"/>
                </a:cxn>
                <a:cxn ang="0">
                  <a:pos x="50" y="0"/>
                </a:cxn>
                <a:cxn ang="0">
                  <a:pos x="0" y="63"/>
                </a:cxn>
              </a:cxnLst>
              <a:rect l="0" t="0" r="r" b="b"/>
              <a:pathLst>
                <a:path w="92" h="136">
                  <a:moveTo>
                    <a:pt x="0" y="63"/>
                  </a:moveTo>
                  <a:cubicBezTo>
                    <a:pt x="26" y="115"/>
                    <a:pt x="26" y="115"/>
                    <a:pt x="26" y="115"/>
                  </a:cubicBezTo>
                  <a:cubicBezTo>
                    <a:pt x="34" y="129"/>
                    <a:pt x="37" y="136"/>
                    <a:pt x="54" y="136"/>
                  </a:cubicBezTo>
                  <a:cubicBezTo>
                    <a:pt x="92" y="136"/>
                    <a:pt x="92" y="136"/>
                    <a:pt x="92" y="136"/>
                  </a:cubicBezTo>
                  <a:cubicBezTo>
                    <a:pt x="89" y="134"/>
                    <a:pt x="87" y="131"/>
                    <a:pt x="84" y="124"/>
                  </a:cubicBezTo>
                  <a:cubicBezTo>
                    <a:pt x="45" y="52"/>
                    <a:pt x="45" y="52"/>
                    <a:pt x="45" y="52"/>
                  </a:cubicBezTo>
                  <a:cubicBezTo>
                    <a:pt x="90" y="0"/>
                    <a:pt x="90" y="0"/>
                    <a:pt x="90" y="0"/>
                  </a:cubicBezTo>
                  <a:cubicBezTo>
                    <a:pt x="50" y="0"/>
                    <a:pt x="50" y="0"/>
                    <a:pt x="50" y="0"/>
                  </a:cubicBezTo>
                  <a:lnTo>
                    <a:pt x="0" y="6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1" name="Freeform 9"/>
            <p:cNvSpPr>
              <a:spLocks/>
            </p:cNvSpPr>
            <p:nvPr userDrawn="1"/>
          </p:nvSpPr>
          <p:spPr bwMode="black">
            <a:xfrm>
              <a:off x="5911851" y="1679576"/>
              <a:ext cx="71438" cy="295275"/>
            </a:xfrm>
            <a:custGeom>
              <a:avLst/>
              <a:gdLst/>
              <a:ahLst/>
              <a:cxnLst>
                <a:cxn ang="0">
                  <a:pos x="0" y="191"/>
                </a:cxn>
                <a:cxn ang="0">
                  <a:pos x="47" y="191"/>
                </a:cxn>
                <a:cxn ang="0">
                  <a:pos x="47" y="28"/>
                </a:cxn>
                <a:cxn ang="0">
                  <a:pos x="17" y="0"/>
                </a:cxn>
                <a:cxn ang="0">
                  <a:pos x="0" y="0"/>
                </a:cxn>
                <a:cxn ang="0">
                  <a:pos x="0" y="191"/>
                </a:cxn>
              </a:cxnLst>
              <a:rect l="0" t="0" r="r" b="b"/>
              <a:pathLst>
                <a:path w="47" h="191">
                  <a:moveTo>
                    <a:pt x="0" y="191"/>
                  </a:moveTo>
                  <a:cubicBezTo>
                    <a:pt x="47" y="191"/>
                    <a:pt x="47" y="191"/>
                    <a:pt x="47" y="191"/>
                  </a:cubicBezTo>
                  <a:cubicBezTo>
                    <a:pt x="47" y="28"/>
                    <a:pt x="47" y="28"/>
                    <a:pt x="47" y="28"/>
                  </a:cubicBezTo>
                  <a:cubicBezTo>
                    <a:pt x="47"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 name="Freeform 10"/>
            <p:cNvSpPr>
              <a:spLocks noEditPoints="1"/>
            </p:cNvSpPr>
            <p:nvPr userDrawn="1"/>
          </p:nvSpPr>
          <p:spPr bwMode="black">
            <a:xfrm>
              <a:off x="5619751" y="1703388"/>
              <a:ext cx="268288" cy="271463"/>
            </a:xfrm>
            <a:custGeom>
              <a:avLst/>
              <a:gdLst/>
              <a:ahLst/>
              <a:cxnLst>
                <a:cxn ang="0">
                  <a:pos x="169" y="163"/>
                </a:cxn>
                <a:cxn ang="0">
                  <a:pos x="122" y="24"/>
                </a:cxn>
                <a:cxn ang="0">
                  <a:pos x="88" y="0"/>
                </a:cxn>
                <a:cxn ang="0">
                  <a:pos x="66" y="0"/>
                </a:cxn>
                <a:cxn ang="0">
                  <a:pos x="0" y="176"/>
                </a:cxn>
                <a:cxn ang="0">
                  <a:pos x="30" y="176"/>
                </a:cxn>
                <a:cxn ang="0">
                  <a:pos x="45" y="132"/>
                </a:cxn>
                <a:cxn ang="0">
                  <a:pos x="108" y="132"/>
                </a:cxn>
                <a:cxn ang="0">
                  <a:pos x="117" y="160"/>
                </a:cxn>
                <a:cxn ang="0">
                  <a:pos x="135" y="175"/>
                </a:cxn>
                <a:cxn ang="0">
                  <a:pos x="175" y="175"/>
                </a:cxn>
                <a:cxn ang="0">
                  <a:pos x="169" y="163"/>
                </a:cxn>
                <a:cxn ang="0">
                  <a:pos x="52" y="111"/>
                </a:cxn>
                <a:cxn ang="0">
                  <a:pos x="77" y="37"/>
                </a:cxn>
                <a:cxn ang="0">
                  <a:pos x="101" y="111"/>
                </a:cxn>
                <a:cxn ang="0">
                  <a:pos x="52" y="111"/>
                </a:cxn>
              </a:cxnLst>
              <a:rect l="0" t="0" r="r" b="b"/>
              <a:pathLst>
                <a:path w="175" h="176">
                  <a:moveTo>
                    <a:pt x="169" y="163"/>
                  </a:moveTo>
                  <a:cubicBezTo>
                    <a:pt x="122" y="24"/>
                    <a:pt x="122" y="24"/>
                    <a:pt x="122" y="24"/>
                  </a:cubicBezTo>
                  <a:cubicBezTo>
                    <a:pt x="117" y="7"/>
                    <a:pt x="111" y="0"/>
                    <a:pt x="88" y="0"/>
                  </a:cubicBezTo>
                  <a:cubicBezTo>
                    <a:pt x="66" y="0"/>
                    <a:pt x="66" y="0"/>
                    <a:pt x="66" y="0"/>
                  </a:cubicBezTo>
                  <a:cubicBezTo>
                    <a:pt x="0" y="176"/>
                    <a:pt x="0" y="176"/>
                    <a:pt x="0" y="176"/>
                  </a:cubicBezTo>
                  <a:cubicBezTo>
                    <a:pt x="30" y="176"/>
                    <a:pt x="30" y="176"/>
                    <a:pt x="30" y="176"/>
                  </a:cubicBezTo>
                  <a:cubicBezTo>
                    <a:pt x="45" y="132"/>
                    <a:pt x="45" y="132"/>
                    <a:pt x="45" y="132"/>
                  </a:cubicBezTo>
                  <a:cubicBezTo>
                    <a:pt x="108" y="132"/>
                    <a:pt x="108" y="132"/>
                    <a:pt x="108" y="132"/>
                  </a:cubicBezTo>
                  <a:cubicBezTo>
                    <a:pt x="117" y="160"/>
                    <a:pt x="117" y="160"/>
                    <a:pt x="117" y="160"/>
                  </a:cubicBezTo>
                  <a:cubicBezTo>
                    <a:pt x="120" y="171"/>
                    <a:pt x="124" y="175"/>
                    <a:pt x="135" y="175"/>
                  </a:cubicBezTo>
                  <a:cubicBezTo>
                    <a:pt x="175" y="175"/>
                    <a:pt x="175" y="175"/>
                    <a:pt x="175" y="175"/>
                  </a:cubicBezTo>
                  <a:cubicBezTo>
                    <a:pt x="173" y="174"/>
                    <a:pt x="172" y="170"/>
                    <a:pt x="169" y="163"/>
                  </a:cubicBezTo>
                  <a:moveTo>
                    <a:pt x="52" y="111"/>
                  </a:moveTo>
                  <a:cubicBezTo>
                    <a:pt x="77" y="37"/>
                    <a:pt x="77" y="37"/>
                    <a:pt x="77" y="37"/>
                  </a:cubicBezTo>
                  <a:cubicBezTo>
                    <a:pt x="101" y="111"/>
                    <a:pt x="101" y="111"/>
                    <a:pt x="101" y="111"/>
                  </a:cubicBezTo>
                  <a:lnTo>
                    <a:pt x="52" y="1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 name="Freeform 11"/>
            <p:cNvSpPr>
              <a:spLocks noEditPoints="1"/>
            </p:cNvSpPr>
            <p:nvPr userDrawn="1"/>
          </p:nvSpPr>
          <p:spPr bwMode="black">
            <a:xfrm>
              <a:off x="6337301" y="1758951"/>
              <a:ext cx="222250" cy="220663"/>
            </a:xfrm>
            <a:custGeom>
              <a:avLst/>
              <a:gdLst/>
              <a:ahLst/>
              <a:cxnLst>
                <a:cxn ang="0">
                  <a:pos x="72" y="143"/>
                </a:cxn>
                <a:cxn ang="0">
                  <a:pos x="144" y="69"/>
                </a:cxn>
                <a:cxn ang="0">
                  <a:pos x="73" y="0"/>
                </a:cxn>
                <a:cxn ang="0">
                  <a:pos x="0" y="75"/>
                </a:cxn>
                <a:cxn ang="0">
                  <a:pos x="72" y="143"/>
                </a:cxn>
                <a:cxn ang="0">
                  <a:pos x="73" y="118"/>
                </a:cxn>
                <a:cxn ang="0">
                  <a:pos x="51" y="71"/>
                </a:cxn>
                <a:cxn ang="0">
                  <a:pos x="73" y="25"/>
                </a:cxn>
                <a:cxn ang="0">
                  <a:pos x="94" y="73"/>
                </a:cxn>
                <a:cxn ang="0">
                  <a:pos x="73" y="118"/>
                </a:cxn>
              </a:cxnLst>
              <a:rect l="0" t="0" r="r" b="b"/>
              <a:pathLst>
                <a:path w="144" h="143">
                  <a:moveTo>
                    <a:pt x="72" y="143"/>
                  </a:moveTo>
                  <a:cubicBezTo>
                    <a:pt x="111" y="143"/>
                    <a:pt x="144" y="115"/>
                    <a:pt x="144" y="69"/>
                  </a:cubicBezTo>
                  <a:cubicBezTo>
                    <a:pt x="144" y="29"/>
                    <a:pt x="113" y="0"/>
                    <a:pt x="73" y="0"/>
                  </a:cubicBezTo>
                  <a:cubicBezTo>
                    <a:pt x="33" y="0"/>
                    <a:pt x="0" y="29"/>
                    <a:pt x="0" y="75"/>
                  </a:cubicBezTo>
                  <a:cubicBezTo>
                    <a:pt x="0" y="116"/>
                    <a:pt x="33" y="143"/>
                    <a:pt x="72" y="143"/>
                  </a:cubicBezTo>
                  <a:moveTo>
                    <a:pt x="73" y="118"/>
                  </a:moveTo>
                  <a:cubicBezTo>
                    <a:pt x="57" y="118"/>
                    <a:pt x="51" y="100"/>
                    <a:pt x="51" y="71"/>
                  </a:cubicBezTo>
                  <a:cubicBezTo>
                    <a:pt x="51" y="43"/>
                    <a:pt x="57" y="25"/>
                    <a:pt x="73" y="25"/>
                  </a:cubicBezTo>
                  <a:cubicBezTo>
                    <a:pt x="89" y="25"/>
                    <a:pt x="94" y="44"/>
                    <a:pt x="94" y="73"/>
                  </a:cubicBezTo>
                  <a:cubicBezTo>
                    <a:pt x="94" y="100"/>
                    <a:pt x="89" y="118"/>
                    <a:pt x="73"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12"/>
            <p:cNvSpPr>
              <a:spLocks/>
            </p:cNvSpPr>
            <p:nvPr userDrawn="1"/>
          </p:nvSpPr>
          <p:spPr bwMode="black">
            <a:xfrm>
              <a:off x="6592888" y="1701801"/>
              <a:ext cx="238125" cy="273050"/>
            </a:xfrm>
            <a:custGeom>
              <a:avLst/>
              <a:gdLst/>
              <a:ahLst/>
              <a:cxnLst>
                <a:cxn ang="0">
                  <a:pos x="0" y="177"/>
                </a:cxn>
                <a:cxn ang="0">
                  <a:pos x="29" y="177"/>
                </a:cxn>
                <a:cxn ang="0">
                  <a:pos x="29" y="64"/>
                </a:cxn>
                <a:cxn ang="0">
                  <a:pos x="104" y="154"/>
                </a:cxn>
                <a:cxn ang="0">
                  <a:pos x="132" y="177"/>
                </a:cxn>
                <a:cxn ang="0">
                  <a:pos x="154" y="177"/>
                </a:cxn>
                <a:cxn ang="0">
                  <a:pos x="154" y="15"/>
                </a:cxn>
                <a:cxn ang="0">
                  <a:pos x="138" y="0"/>
                </a:cxn>
                <a:cxn ang="0">
                  <a:pos x="125" y="0"/>
                </a:cxn>
                <a:cxn ang="0">
                  <a:pos x="125" y="106"/>
                </a:cxn>
                <a:cxn ang="0">
                  <a:pos x="53" y="21"/>
                </a:cxn>
                <a:cxn ang="0">
                  <a:pos x="21" y="0"/>
                </a:cxn>
                <a:cxn ang="0">
                  <a:pos x="0" y="0"/>
                </a:cxn>
                <a:cxn ang="0">
                  <a:pos x="0" y="177"/>
                </a:cxn>
              </a:cxnLst>
              <a:rect l="0" t="0" r="r" b="b"/>
              <a:pathLst>
                <a:path w="154" h="177">
                  <a:moveTo>
                    <a:pt x="0" y="177"/>
                  </a:moveTo>
                  <a:cubicBezTo>
                    <a:pt x="29" y="177"/>
                    <a:pt x="29" y="177"/>
                    <a:pt x="29" y="177"/>
                  </a:cubicBezTo>
                  <a:cubicBezTo>
                    <a:pt x="29" y="64"/>
                    <a:pt x="29" y="64"/>
                    <a:pt x="29" y="64"/>
                  </a:cubicBezTo>
                  <a:cubicBezTo>
                    <a:pt x="104" y="154"/>
                    <a:pt x="104" y="154"/>
                    <a:pt x="104" y="154"/>
                  </a:cubicBezTo>
                  <a:cubicBezTo>
                    <a:pt x="114" y="167"/>
                    <a:pt x="121" y="177"/>
                    <a:pt x="132" y="177"/>
                  </a:cubicBezTo>
                  <a:cubicBezTo>
                    <a:pt x="154" y="177"/>
                    <a:pt x="154" y="177"/>
                    <a:pt x="154" y="177"/>
                  </a:cubicBezTo>
                  <a:cubicBezTo>
                    <a:pt x="154" y="15"/>
                    <a:pt x="154" y="15"/>
                    <a:pt x="154" y="15"/>
                  </a:cubicBezTo>
                  <a:cubicBezTo>
                    <a:pt x="154" y="6"/>
                    <a:pt x="147" y="0"/>
                    <a:pt x="138" y="0"/>
                  </a:cubicBezTo>
                  <a:cubicBezTo>
                    <a:pt x="125" y="0"/>
                    <a:pt x="125" y="0"/>
                    <a:pt x="125" y="0"/>
                  </a:cubicBezTo>
                  <a:cubicBezTo>
                    <a:pt x="125" y="106"/>
                    <a:pt x="125" y="106"/>
                    <a:pt x="125" y="106"/>
                  </a:cubicBezTo>
                  <a:cubicBezTo>
                    <a:pt x="53" y="21"/>
                    <a:pt x="53" y="21"/>
                    <a:pt x="53" y="21"/>
                  </a:cubicBezTo>
                  <a:cubicBezTo>
                    <a:pt x="42" y="8"/>
                    <a:pt x="37" y="0"/>
                    <a:pt x="21" y="0"/>
                  </a:cubicBezTo>
                  <a:cubicBezTo>
                    <a:pt x="0" y="0"/>
                    <a:pt x="0" y="0"/>
                    <a:pt x="0" y="0"/>
                  </a:cubicBezTo>
                  <a:lnTo>
                    <a:pt x="0"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13"/>
            <p:cNvSpPr>
              <a:spLocks noEditPoints="1"/>
            </p:cNvSpPr>
            <p:nvPr userDrawn="1"/>
          </p:nvSpPr>
          <p:spPr bwMode="black">
            <a:xfrm>
              <a:off x="6861176" y="1758951"/>
              <a:ext cx="222250" cy="220663"/>
            </a:xfrm>
            <a:custGeom>
              <a:avLst/>
              <a:gdLst/>
              <a:ahLst/>
              <a:cxnLst>
                <a:cxn ang="0">
                  <a:pos x="72" y="143"/>
                </a:cxn>
                <a:cxn ang="0">
                  <a:pos x="144" y="69"/>
                </a:cxn>
                <a:cxn ang="0">
                  <a:pos x="72" y="0"/>
                </a:cxn>
                <a:cxn ang="0">
                  <a:pos x="0" y="75"/>
                </a:cxn>
                <a:cxn ang="0">
                  <a:pos x="72" y="143"/>
                </a:cxn>
                <a:cxn ang="0">
                  <a:pos x="72" y="118"/>
                </a:cxn>
                <a:cxn ang="0">
                  <a:pos x="50" y="71"/>
                </a:cxn>
                <a:cxn ang="0">
                  <a:pos x="72" y="25"/>
                </a:cxn>
                <a:cxn ang="0">
                  <a:pos x="93" y="73"/>
                </a:cxn>
                <a:cxn ang="0">
                  <a:pos x="72" y="118"/>
                </a:cxn>
              </a:cxnLst>
              <a:rect l="0" t="0" r="r" b="b"/>
              <a:pathLst>
                <a:path w="144" h="143">
                  <a:moveTo>
                    <a:pt x="72" y="143"/>
                  </a:moveTo>
                  <a:cubicBezTo>
                    <a:pt x="111" y="143"/>
                    <a:pt x="144" y="115"/>
                    <a:pt x="144" y="69"/>
                  </a:cubicBezTo>
                  <a:cubicBezTo>
                    <a:pt x="144" y="29"/>
                    <a:pt x="112" y="0"/>
                    <a:pt x="72" y="0"/>
                  </a:cubicBezTo>
                  <a:cubicBezTo>
                    <a:pt x="33" y="0"/>
                    <a:pt x="0" y="29"/>
                    <a:pt x="0" y="75"/>
                  </a:cubicBezTo>
                  <a:cubicBezTo>
                    <a:pt x="0" y="116"/>
                    <a:pt x="33" y="143"/>
                    <a:pt x="72" y="143"/>
                  </a:cubicBezTo>
                  <a:moveTo>
                    <a:pt x="72" y="118"/>
                  </a:moveTo>
                  <a:cubicBezTo>
                    <a:pt x="56" y="118"/>
                    <a:pt x="50" y="100"/>
                    <a:pt x="50" y="71"/>
                  </a:cubicBezTo>
                  <a:cubicBezTo>
                    <a:pt x="50" y="43"/>
                    <a:pt x="56" y="25"/>
                    <a:pt x="72" y="25"/>
                  </a:cubicBezTo>
                  <a:cubicBezTo>
                    <a:pt x="88" y="25"/>
                    <a:pt x="93" y="45"/>
                    <a:pt x="93" y="73"/>
                  </a:cubicBezTo>
                  <a:cubicBezTo>
                    <a:pt x="93" y="100"/>
                    <a:pt x="88" y="118"/>
                    <a:pt x="72"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6" name="Freeform 14"/>
            <p:cNvSpPr>
              <a:spLocks noEditPoints="1"/>
            </p:cNvSpPr>
            <p:nvPr userDrawn="1"/>
          </p:nvSpPr>
          <p:spPr bwMode="black">
            <a:xfrm>
              <a:off x="7350126" y="1760538"/>
              <a:ext cx="206375" cy="219075"/>
            </a:xfrm>
            <a:custGeom>
              <a:avLst/>
              <a:gdLst/>
              <a:ahLst/>
              <a:cxnLst>
                <a:cxn ang="0">
                  <a:pos x="134" y="73"/>
                </a:cxn>
                <a:cxn ang="0">
                  <a:pos x="135" y="57"/>
                </a:cxn>
                <a:cxn ang="0">
                  <a:pos x="70" y="0"/>
                </a:cxn>
                <a:cxn ang="0">
                  <a:pos x="0" y="71"/>
                </a:cxn>
                <a:cxn ang="0">
                  <a:pos x="69" y="142"/>
                </a:cxn>
                <a:cxn ang="0">
                  <a:pos x="128" y="99"/>
                </a:cxn>
                <a:cxn ang="0">
                  <a:pos x="89" y="109"/>
                </a:cxn>
                <a:cxn ang="0">
                  <a:pos x="47" y="73"/>
                </a:cxn>
                <a:cxn ang="0">
                  <a:pos x="134" y="73"/>
                </a:cxn>
                <a:cxn ang="0">
                  <a:pos x="47" y="54"/>
                </a:cxn>
                <a:cxn ang="0">
                  <a:pos x="70" y="22"/>
                </a:cxn>
                <a:cxn ang="0">
                  <a:pos x="92" y="54"/>
                </a:cxn>
                <a:cxn ang="0">
                  <a:pos x="47" y="54"/>
                </a:cxn>
              </a:cxnLst>
              <a:rect l="0" t="0" r="r" b="b"/>
              <a:pathLst>
                <a:path w="135" h="142">
                  <a:moveTo>
                    <a:pt x="134" y="73"/>
                  </a:moveTo>
                  <a:cubicBezTo>
                    <a:pt x="135" y="68"/>
                    <a:pt x="135" y="62"/>
                    <a:pt x="135" y="57"/>
                  </a:cubicBezTo>
                  <a:cubicBezTo>
                    <a:pt x="135" y="25"/>
                    <a:pt x="111" y="0"/>
                    <a:pt x="70" y="0"/>
                  </a:cubicBezTo>
                  <a:cubicBezTo>
                    <a:pt x="30" y="0"/>
                    <a:pt x="0" y="28"/>
                    <a:pt x="0" y="71"/>
                  </a:cubicBezTo>
                  <a:cubicBezTo>
                    <a:pt x="0" y="113"/>
                    <a:pt x="26" y="142"/>
                    <a:pt x="69" y="142"/>
                  </a:cubicBezTo>
                  <a:cubicBezTo>
                    <a:pt x="111" y="142"/>
                    <a:pt x="127" y="120"/>
                    <a:pt x="128" y="99"/>
                  </a:cubicBezTo>
                  <a:cubicBezTo>
                    <a:pt x="118" y="105"/>
                    <a:pt x="104" y="109"/>
                    <a:pt x="89" y="109"/>
                  </a:cubicBezTo>
                  <a:cubicBezTo>
                    <a:pt x="65" y="109"/>
                    <a:pt x="50" y="95"/>
                    <a:pt x="47" y="73"/>
                  </a:cubicBezTo>
                  <a:lnTo>
                    <a:pt x="134" y="73"/>
                  </a:lnTo>
                  <a:close/>
                  <a:moveTo>
                    <a:pt x="47" y="54"/>
                  </a:moveTo>
                  <a:cubicBezTo>
                    <a:pt x="49" y="35"/>
                    <a:pt x="57" y="22"/>
                    <a:pt x="70" y="22"/>
                  </a:cubicBezTo>
                  <a:cubicBezTo>
                    <a:pt x="88" y="22"/>
                    <a:pt x="92" y="54"/>
                    <a:pt x="92" y="54"/>
                  </a:cubicBezTo>
                  <a:lnTo>
                    <a:pt x="47" y="5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7" name="Freeform 15"/>
            <p:cNvSpPr>
              <a:spLocks noEditPoints="1"/>
            </p:cNvSpPr>
            <p:nvPr userDrawn="1"/>
          </p:nvSpPr>
          <p:spPr bwMode="black">
            <a:xfrm>
              <a:off x="7113588" y="1679576"/>
              <a:ext cx="211138" cy="295275"/>
            </a:xfrm>
            <a:custGeom>
              <a:avLst/>
              <a:gdLst/>
              <a:ahLst/>
              <a:cxnLst>
                <a:cxn ang="0">
                  <a:pos x="83" y="53"/>
                </a:cxn>
                <a:cxn ang="0">
                  <a:pos x="47" y="65"/>
                </a:cxn>
                <a:cxn ang="0">
                  <a:pos x="47" y="28"/>
                </a:cxn>
                <a:cxn ang="0">
                  <a:pos x="18" y="0"/>
                </a:cxn>
                <a:cxn ang="0">
                  <a:pos x="0" y="0"/>
                </a:cxn>
                <a:cxn ang="0">
                  <a:pos x="0" y="191"/>
                </a:cxn>
                <a:cxn ang="0">
                  <a:pos x="55" y="191"/>
                </a:cxn>
                <a:cxn ang="0">
                  <a:pos x="137" y="112"/>
                </a:cxn>
                <a:cxn ang="0">
                  <a:pos x="83" y="53"/>
                </a:cxn>
                <a:cxn ang="0">
                  <a:pos x="54" y="168"/>
                </a:cxn>
                <a:cxn ang="0">
                  <a:pos x="47" y="168"/>
                </a:cxn>
                <a:cxn ang="0">
                  <a:pos x="47" y="80"/>
                </a:cxn>
                <a:cxn ang="0">
                  <a:pos x="57" y="80"/>
                </a:cxn>
                <a:cxn ang="0">
                  <a:pos x="88" y="118"/>
                </a:cxn>
                <a:cxn ang="0">
                  <a:pos x="54" y="168"/>
                </a:cxn>
              </a:cxnLst>
              <a:rect l="0" t="0" r="r" b="b"/>
              <a:pathLst>
                <a:path w="137" h="191">
                  <a:moveTo>
                    <a:pt x="83" y="53"/>
                  </a:moveTo>
                  <a:cubicBezTo>
                    <a:pt x="67" y="53"/>
                    <a:pt x="53" y="59"/>
                    <a:pt x="47" y="65"/>
                  </a:cubicBezTo>
                  <a:cubicBezTo>
                    <a:pt x="47" y="28"/>
                    <a:pt x="47" y="28"/>
                    <a:pt x="47" y="28"/>
                  </a:cubicBezTo>
                  <a:cubicBezTo>
                    <a:pt x="47" y="11"/>
                    <a:pt x="35" y="0"/>
                    <a:pt x="18" y="0"/>
                  </a:cubicBezTo>
                  <a:cubicBezTo>
                    <a:pt x="0" y="0"/>
                    <a:pt x="0" y="0"/>
                    <a:pt x="0" y="0"/>
                  </a:cubicBezTo>
                  <a:cubicBezTo>
                    <a:pt x="0" y="191"/>
                    <a:pt x="0" y="191"/>
                    <a:pt x="0" y="191"/>
                  </a:cubicBezTo>
                  <a:cubicBezTo>
                    <a:pt x="55" y="191"/>
                    <a:pt x="55" y="191"/>
                    <a:pt x="55" y="191"/>
                  </a:cubicBezTo>
                  <a:cubicBezTo>
                    <a:pt x="107" y="191"/>
                    <a:pt x="137" y="163"/>
                    <a:pt x="137" y="112"/>
                  </a:cubicBezTo>
                  <a:cubicBezTo>
                    <a:pt x="137" y="78"/>
                    <a:pt x="113" y="53"/>
                    <a:pt x="83" y="53"/>
                  </a:cubicBezTo>
                  <a:moveTo>
                    <a:pt x="54" y="168"/>
                  </a:moveTo>
                  <a:cubicBezTo>
                    <a:pt x="47" y="168"/>
                    <a:pt x="47" y="168"/>
                    <a:pt x="47" y="168"/>
                  </a:cubicBezTo>
                  <a:cubicBezTo>
                    <a:pt x="47" y="80"/>
                    <a:pt x="47" y="80"/>
                    <a:pt x="47" y="80"/>
                  </a:cubicBezTo>
                  <a:cubicBezTo>
                    <a:pt x="50" y="80"/>
                    <a:pt x="52" y="80"/>
                    <a:pt x="57" y="80"/>
                  </a:cubicBezTo>
                  <a:cubicBezTo>
                    <a:pt x="75" y="80"/>
                    <a:pt x="88" y="96"/>
                    <a:pt x="88" y="118"/>
                  </a:cubicBezTo>
                  <a:cubicBezTo>
                    <a:pt x="88" y="151"/>
                    <a:pt x="76" y="168"/>
                    <a:pt x="54" y="1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16"/>
            <p:cNvSpPr>
              <a:spLocks/>
            </p:cNvSpPr>
            <p:nvPr userDrawn="1"/>
          </p:nvSpPr>
          <p:spPr bwMode="black">
            <a:xfrm>
              <a:off x="7588251" y="1679576"/>
              <a:ext cx="69850" cy="295275"/>
            </a:xfrm>
            <a:custGeom>
              <a:avLst/>
              <a:gdLst/>
              <a:ahLst/>
              <a:cxnLst>
                <a:cxn ang="0">
                  <a:pos x="0" y="191"/>
                </a:cxn>
                <a:cxn ang="0">
                  <a:pos x="46" y="191"/>
                </a:cxn>
                <a:cxn ang="0">
                  <a:pos x="46" y="28"/>
                </a:cxn>
                <a:cxn ang="0">
                  <a:pos x="17" y="0"/>
                </a:cxn>
                <a:cxn ang="0">
                  <a:pos x="0" y="0"/>
                </a:cxn>
                <a:cxn ang="0">
                  <a:pos x="0" y="191"/>
                </a:cxn>
              </a:cxnLst>
              <a:rect l="0" t="0" r="r" b="b"/>
              <a:pathLst>
                <a:path w="46" h="191">
                  <a:moveTo>
                    <a:pt x="0" y="191"/>
                  </a:moveTo>
                  <a:cubicBezTo>
                    <a:pt x="46" y="191"/>
                    <a:pt x="46" y="191"/>
                    <a:pt x="46" y="191"/>
                  </a:cubicBezTo>
                  <a:cubicBezTo>
                    <a:pt x="46" y="28"/>
                    <a:pt x="46" y="28"/>
                    <a:pt x="46" y="28"/>
                  </a:cubicBezTo>
                  <a:cubicBezTo>
                    <a:pt x="46"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16460297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lang="nl-NL" smtClean="0"/>
              <a:pPr>
                <a:defRPr/>
              </a:pPr>
              <a:t>‹#›</a:t>
            </a:fld>
            <a:endParaRPr lang="nl-NL" dirty="0"/>
          </a:p>
        </p:txBody>
      </p:sp>
      <p:sp>
        <p:nvSpPr>
          <p:cNvPr id="13" name="Text Placeholder 10"/>
          <p:cNvSpPr>
            <a:spLocks noGrp="1"/>
          </p:cNvSpPr>
          <p:nvPr>
            <p:ph type="body" sz="quarter" idx="12"/>
          </p:nvPr>
        </p:nvSpPr>
        <p:spPr>
          <a:xfrm>
            <a:off x="360000" y="1600144"/>
            <a:ext cx="8424000" cy="460856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1096914"/>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4" name="Rectangle 193"/>
          <p:cNvSpPr/>
          <p:nvPr userDrawn="1"/>
        </p:nvSpPr>
        <p:spPr bwMode="white">
          <a:xfrm>
            <a:off x="0" y="0"/>
            <a:ext cx="9144000" cy="2820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196" name="Group 195"/>
          <p:cNvGrpSpPr>
            <a:grpSpLocks noChangeAspect="1"/>
          </p:cNvGrpSpPr>
          <p:nvPr userDrawn="1"/>
        </p:nvGrpSpPr>
        <p:grpSpPr bwMode="black">
          <a:xfrm>
            <a:off x="5619751" y="1581490"/>
            <a:ext cx="3228853" cy="604800"/>
            <a:chOff x="1427163" y="-1920875"/>
            <a:chExt cx="7881938" cy="1476375"/>
          </a:xfrm>
        </p:grpSpPr>
        <p:sp>
          <p:nvSpPr>
            <p:cNvPr id="197" name="AutoShape 21"/>
            <p:cNvSpPr>
              <a:spLocks noChangeAspect="1" noChangeArrowheads="1" noTextEdit="1"/>
            </p:cNvSpPr>
            <p:nvPr/>
          </p:nvSpPr>
          <p:spPr bwMode="black">
            <a:xfrm>
              <a:off x="1427163" y="-1917700"/>
              <a:ext cx="7874000" cy="1473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8" name="Freeform 23"/>
            <p:cNvSpPr>
              <a:spLocks noEditPoints="1"/>
            </p:cNvSpPr>
            <p:nvPr/>
          </p:nvSpPr>
          <p:spPr bwMode="black">
            <a:xfrm>
              <a:off x="5854701" y="-1920875"/>
              <a:ext cx="3454400" cy="1473200"/>
            </a:xfrm>
            <a:custGeom>
              <a:avLst/>
              <a:gdLst/>
              <a:ahLst/>
              <a:cxnLst>
                <a:cxn ang="0">
                  <a:pos x="898" y="12"/>
                </a:cxn>
                <a:cxn ang="0">
                  <a:pos x="882" y="34"/>
                </a:cxn>
                <a:cxn ang="0">
                  <a:pos x="865" y="65"/>
                </a:cxn>
                <a:cxn ang="0">
                  <a:pos x="872" y="23"/>
                </a:cxn>
                <a:cxn ang="0">
                  <a:pos x="869" y="1"/>
                </a:cxn>
                <a:cxn ang="0">
                  <a:pos x="857" y="38"/>
                </a:cxn>
                <a:cxn ang="0">
                  <a:pos x="848" y="76"/>
                </a:cxn>
                <a:cxn ang="0">
                  <a:pos x="845" y="17"/>
                </a:cxn>
                <a:cxn ang="0">
                  <a:pos x="833" y="31"/>
                </a:cxn>
                <a:cxn ang="0">
                  <a:pos x="834" y="63"/>
                </a:cxn>
                <a:cxn ang="0">
                  <a:pos x="832" y="59"/>
                </a:cxn>
                <a:cxn ang="0">
                  <a:pos x="818" y="33"/>
                </a:cxn>
                <a:cxn ang="0">
                  <a:pos x="819" y="69"/>
                </a:cxn>
                <a:cxn ang="0">
                  <a:pos x="798" y="105"/>
                </a:cxn>
                <a:cxn ang="0">
                  <a:pos x="750" y="107"/>
                </a:cxn>
                <a:cxn ang="0">
                  <a:pos x="633" y="184"/>
                </a:cxn>
                <a:cxn ang="0">
                  <a:pos x="496" y="256"/>
                </a:cxn>
                <a:cxn ang="0">
                  <a:pos x="536" y="219"/>
                </a:cxn>
                <a:cxn ang="0">
                  <a:pos x="322" y="389"/>
                </a:cxn>
                <a:cxn ang="0">
                  <a:pos x="423" y="393"/>
                </a:cxn>
                <a:cxn ang="0">
                  <a:pos x="418" y="346"/>
                </a:cxn>
                <a:cxn ang="0">
                  <a:pos x="645" y="268"/>
                </a:cxn>
                <a:cxn ang="0">
                  <a:pos x="766" y="146"/>
                </a:cxn>
                <a:cxn ang="0">
                  <a:pos x="830" y="108"/>
                </a:cxn>
                <a:cxn ang="0">
                  <a:pos x="853" y="91"/>
                </a:cxn>
                <a:cxn ang="0">
                  <a:pos x="884" y="56"/>
                </a:cxn>
                <a:cxn ang="0">
                  <a:pos x="915" y="9"/>
                </a:cxn>
                <a:cxn ang="0">
                  <a:pos x="417" y="125"/>
                </a:cxn>
                <a:cxn ang="0">
                  <a:pos x="425" y="117"/>
                </a:cxn>
                <a:cxn ang="0">
                  <a:pos x="401" y="109"/>
                </a:cxn>
                <a:cxn ang="0">
                  <a:pos x="417" y="125"/>
                </a:cxn>
                <a:cxn ang="0">
                  <a:pos x="356" y="110"/>
                </a:cxn>
                <a:cxn ang="0">
                  <a:pos x="355" y="147"/>
                </a:cxn>
                <a:cxn ang="0">
                  <a:pos x="351" y="135"/>
                </a:cxn>
                <a:cxn ang="0">
                  <a:pos x="335" y="119"/>
                </a:cxn>
                <a:cxn ang="0">
                  <a:pos x="435" y="213"/>
                </a:cxn>
                <a:cxn ang="0">
                  <a:pos x="361" y="234"/>
                </a:cxn>
                <a:cxn ang="0">
                  <a:pos x="369" y="209"/>
                </a:cxn>
                <a:cxn ang="0">
                  <a:pos x="372" y="183"/>
                </a:cxn>
                <a:cxn ang="0">
                  <a:pos x="392" y="172"/>
                </a:cxn>
                <a:cxn ang="0">
                  <a:pos x="377" y="163"/>
                </a:cxn>
                <a:cxn ang="0">
                  <a:pos x="400" y="164"/>
                </a:cxn>
                <a:cxn ang="0">
                  <a:pos x="388" y="153"/>
                </a:cxn>
                <a:cxn ang="0">
                  <a:pos x="396" y="139"/>
                </a:cxn>
                <a:cxn ang="0">
                  <a:pos x="369" y="88"/>
                </a:cxn>
                <a:cxn ang="0">
                  <a:pos x="319" y="39"/>
                </a:cxn>
                <a:cxn ang="0">
                  <a:pos x="275" y="91"/>
                </a:cxn>
                <a:cxn ang="0">
                  <a:pos x="288" y="98"/>
                </a:cxn>
                <a:cxn ang="0">
                  <a:pos x="293" y="147"/>
                </a:cxn>
                <a:cxn ang="0">
                  <a:pos x="292" y="276"/>
                </a:cxn>
                <a:cxn ang="0">
                  <a:pos x="278" y="272"/>
                </a:cxn>
                <a:cxn ang="0">
                  <a:pos x="248" y="289"/>
                </a:cxn>
                <a:cxn ang="0">
                  <a:pos x="186" y="332"/>
                </a:cxn>
                <a:cxn ang="0">
                  <a:pos x="119" y="365"/>
                </a:cxn>
                <a:cxn ang="0">
                  <a:pos x="267" y="393"/>
                </a:cxn>
                <a:cxn ang="0">
                  <a:pos x="756" y="99"/>
                </a:cxn>
                <a:cxn ang="0">
                  <a:pos x="805" y="78"/>
                </a:cxn>
                <a:cxn ang="0">
                  <a:pos x="791" y="68"/>
                </a:cxn>
                <a:cxn ang="0">
                  <a:pos x="807" y="34"/>
                </a:cxn>
                <a:cxn ang="0">
                  <a:pos x="783" y="45"/>
                </a:cxn>
                <a:cxn ang="0">
                  <a:pos x="754" y="98"/>
                </a:cxn>
              </a:cxnLst>
              <a:rect l="0" t="0" r="r" b="b"/>
              <a:pathLst>
                <a:path w="921" h="393">
                  <a:moveTo>
                    <a:pt x="910" y="2"/>
                  </a:moveTo>
                  <a:cubicBezTo>
                    <a:pt x="906" y="3"/>
                    <a:pt x="902" y="6"/>
                    <a:pt x="898" y="12"/>
                  </a:cubicBezTo>
                  <a:cubicBezTo>
                    <a:pt x="896" y="14"/>
                    <a:pt x="892" y="21"/>
                    <a:pt x="890" y="26"/>
                  </a:cubicBezTo>
                  <a:cubicBezTo>
                    <a:pt x="886" y="29"/>
                    <a:pt x="885" y="31"/>
                    <a:pt x="882" y="34"/>
                  </a:cubicBezTo>
                  <a:cubicBezTo>
                    <a:pt x="879" y="37"/>
                    <a:pt x="875" y="42"/>
                    <a:pt x="874" y="43"/>
                  </a:cubicBezTo>
                  <a:cubicBezTo>
                    <a:pt x="872" y="50"/>
                    <a:pt x="865" y="65"/>
                    <a:pt x="865" y="65"/>
                  </a:cubicBezTo>
                  <a:cubicBezTo>
                    <a:pt x="866" y="58"/>
                    <a:pt x="872" y="41"/>
                    <a:pt x="873" y="37"/>
                  </a:cubicBezTo>
                  <a:cubicBezTo>
                    <a:pt x="874" y="33"/>
                    <a:pt x="872" y="27"/>
                    <a:pt x="872" y="23"/>
                  </a:cubicBezTo>
                  <a:cubicBezTo>
                    <a:pt x="871" y="19"/>
                    <a:pt x="871" y="15"/>
                    <a:pt x="871" y="12"/>
                  </a:cubicBezTo>
                  <a:cubicBezTo>
                    <a:pt x="871" y="10"/>
                    <a:pt x="873" y="0"/>
                    <a:pt x="869" y="1"/>
                  </a:cubicBezTo>
                  <a:cubicBezTo>
                    <a:pt x="866" y="1"/>
                    <a:pt x="860" y="3"/>
                    <a:pt x="858" y="12"/>
                  </a:cubicBezTo>
                  <a:cubicBezTo>
                    <a:pt x="857" y="18"/>
                    <a:pt x="858" y="27"/>
                    <a:pt x="857" y="38"/>
                  </a:cubicBezTo>
                  <a:cubicBezTo>
                    <a:pt x="857" y="40"/>
                    <a:pt x="855" y="43"/>
                    <a:pt x="854" y="50"/>
                  </a:cubicBezTo>
                  <a:cubicBezTo>
                    <a:pt x="852" y="57"/>
                    <a:pt x="850" y="68"/>
                    <a:pt x="848" y="76"/>
                  </a:cubicBezTo>
                  <a:cubicBezTo>
                    <a:pt x="848" y="73"/>
                    <a:pt x="851" y="56"/>
                    <a:pt x="851" y="49"/>
                  </a:cubicBezTo>
                  <a:cubicBezTo>
                    <a:pt x="852" y="42"/>
                    <a:pt x="846" y="20"/>
                    <a:pt x="845" y="17"/>
                  </a:cubicBezTo>
                  <a:cubicBezTo>
                    <a:pt x="845" y="14"/>
                    <a:pt x="844" y="13"/>
                    <a:pt x="842" y="13"/>
                  </a:cubicBezTo>
                  <a:cubicBezTo>
                    <a:pt x="837" y="12"/>
                    <a:pt x="832" y="20"/>
                    <a:pt x="833" y="31"/>
                  </a:cubicBezTo>
                  <a:cubicBezTo>
                    <a:pt x="834" y="34"/>
                    <a:pt x="838" y="44"/>
                    <a:pt x="838" y="49"/>
                  </a:cubicBezTo>
                  <a:cubicBezTo>
                    <a:pt x="837" y="54"/>
                    <a:pt x="835" y="60"/>
                    <a:pt x="834" y="63"/>
                  </a:cubicBezTo>
                  <a:cubicBezTo>
                    <a:pt x="834" y="70"/>
                    <a:pt x="833" y="80"/>
                    <a:pt x="832" y="85"/>
                  </a:cubicBezTo>
                  <a:cubicBezTo>
                    <a:pt x="833" y="81"/>
                    <a:pt x="832" y="62"/>
                    <a:pt x="832" y="59"/>
                  </a:cubicBezTo>
                  <a:cubicBezTo>
                    <a:pt x="831" y="56"/>
                    <a:pt x="826" y="43"/>
                    <a:pt x="823" y="35"/>
                  </a:cubicBezTo>
                  <a:cubicBezTo>
                    <a:pt x="822" y="32"/>
                    <a:pt x="820" y="32"/>
                    <a:pt x="818" y="33"/>
                  </a:cubicBezTo>
                  <a:cubicBezTo>
                    <a:pt x="812" y="36"/>
                    <a:pt x="812" y="47"/>
                    <a:pt x="813" y="52"/>
                  </a:cubicBezTo>
                  <a:cubicBezTo>
                    <a:pt x="814" y="54"/>
                    <a:pt x="817" y="62"/>
                    <a:pt x="819" y="69"/>
                  </a:cubicBezTo>
                  <a:cubicBezTo>
                    <a:pt x="815" y="100"/>
                    <a:pt x="808" y="102"/>
                    <a:pt x="808" y="102"/>
                  </a:cubicBezTo>
                  <a:cubicBezTo>
                    <a:pt x="808" y="102"/>
                    <a:pt x="806" y="104"/>
                    <a:pt x="798" y="105"/>
                  </a:cubicBezTo>
                  <a:cubicBezTo>
                    <a:pt x="784" y="108"/>
                    <a:pt x="759" y="114"/>
                    <a:pt x="752" y="107"/>
                  </a:cubicBezTo>
                  <a:cubicBezTo>
                    <a:pt x="752" y="107"/>
                    <a:pt x="751" y="106"/>
                    <a:pt x="750" y="107"/>
                  </a:cubicBezTo>
                  <a:cubicBezTo>
                    <a:pt x="748" y="108"/>
                    <a:pt x="730" y="124"/>
                    <a:pt x="719" y="132"/>
                  </a:cubicBezTo>
                  <a:cubicBezTo>
                    <a:pt x="684" y="158"/>
                    <a:pt x="661" y="165"/>
                    <a:pt x="633" y="184"/>
                  </a:cubicBezTo>
                  <a:cubicBezTo>
                    <a:pt x="602" y="234"/>
                    <a:pt x="572" y="250"/>
                    <a:pt x="533" y="261"/>
                  </a:cubicBezTo>
                  <a:cubicBezTo>
                    <a:pt x="516" y="266"/>
                    <a:pt x="500" y="265"/>
                    <a:pt x="496" y="256"/>
                  </a:cubicBezTo>
                  <a:cubicBezTo>
                    <a:pt x="489" y="235"/>
                    <a:pt x="517" y="224"/>
                    <a:pt x="536" y="221"/>
                  </a:cubicBezTo>
                  <a:cubicBezTo>
                    <a:pt x="537" y="221"/>
                    <a:pt x="537" y="219"/>
                    <a:pt x="536" y="219"/>
                  </a:cubicBezTo>
                  <a:cubicBezTo>
                    <a:pt x="527" y="214"/>
                    <a:pt x="516" y="211"/>
                    <a:pt x="503" y="211"/>
                  </a:cubicBezTo>
                  <a:cubicBezTo>
                    <a:pt x="405" y="209"/>
                    <a:pt x="313" y="326"/>
                    <a:pt x="322" y="389"/>
                  </a:cubicBezTo>
                  <a:cubicBezTo>
                    <a:pt x="322" y="390"/>
                    <a:pt x="322" y="392"/>
                    <a:pt x="322" y="393"/>
                  </a:cubicBezTo>
                  <a:cubicBezTo>
                    <a:pt x="423" y="393"/>
                    <a:pt x="423" y="393"/>
                    <a:pt x="423" y="393"/>
                  </a:cubicBezTo>
                  <a:cubicBezTo>
                    <a:pt x="437" y="380"/>
                    <a:pt x="452" y="363"/>
                    <a:pt x="467" y="342"/>
                  </a:cubicBezTo>
                  <a:cubicBezTo>
                    <a:pt x="467" y="342"/>
                    <a:pt x="440" y="347"/>
                    <a:pt x="418" y="346"/>
                  </a:cubicBezTo>
                  <a:cubicBezTo>
                    <a:pt x="418" y="346"/>
                    <a:pt x="448" y="340"/>
                    <a:pt x="491" y="311"/>
                  </a:cubicBezTo>
                  <a:cubicBezTo>
                    <a:pt x="562" y="329"/>
                    <a:pt x="626" y="237"/>
                    <a:pt x="645" y="268"/>
                  </a:cubicBezTo>
                  <a:cubicBezTo>
                    <a:pt x="645" y="269"/>
                    <a:pt x="647" y="268"/>
                    <a:pt x="647" y="268"/>
                  </a:cubicBezTo>
                  <a:cubicBezTo>
                    <a:pt x="704" y="229"/>
                    <a:pt x="726" y="180"/>
                    <a:pt x="766" y="146"/>
                  </a:cubicBezTo>
                  <a:cubicBezTo>
                    <a:pt x="784" y="131"/>
                    <a:pt x="787" y="125"/>
                    <a:pt x="818" y="117"/>
                  </a:cubicBezTo>
                  <a:cubicBezTo>
                    <a:pt x="827" y="114"/>
                    <a:pt x="827" y="111"/>
                    <a:pt x="830" y="108"/>
                  </a:cubicBezTo>
                  <a:cubicBezTo>
                    <a:pt x="834" y="103"/>
                    <a:pt x="840" y="107"/>
                    <a:pt x="844" y="100"/>
                  </a:cubicBezTo>
                  <a:cubicBezTo>
                    <a:pt x="846" y="97"/>
                    <a:pt x="844" y="92"/>
                    <a:pt x="853" y="91"/>
                  </a:cubicBezTo>
                  <a:cubicBezTo>
                    <a:pt x="861" y="89"/>
                    <a:pt x="862" y="81"/>
                    <a:pt x="866" y="77"/>
                  </a:cubicBezTo>
                  <a:cubicBezTo>
                    <a:pt x="876" y="65"/>
                    <a:pt x="875" y="66"/>
                    <a:pt x="884" y="56"/>
                  </a:cubicBezTo>
                  <a:cubicBezTo>
                    <a:pt x="888" y="52"/>
                    <a:pt x="901" y="35"/>
                    <a:pt x="903" y="33"/>
                  </a:cubicBezTo>
                  <a:cubicBezTo>
                    <a:pt x="905" y="29"/>
                    <a:pt x="909" y="16"/>
                    <a:pt x="915" y="9"/>
                  </a:cubicBezTo>
                  <a:cubicBezTo>
                    <a:pt x="921" y="3"/>
                    <a:pt x="916" y="0"/>
                    <a:pt x="910" y="2"/>
                  </a:cubicBezTo>
                  <a:close/>
                  <a:moveTo>
                    <a:pt x="417" y="125"/>
                  </a:moveTo>
                  <a:cubicBezTo>
                    <a:pt x="418" y="125"/>
                    <a:pt x="419" y="125"/>
                    <a:pt x="420" y="124"/>
                  </a:cubicBezTo>
                  <a:cubicBezTo>
                    <a:pt x="422" y="122"/>
                    <a:pt x="425" y="119"/>
                    <a:pt x="425" y="117"/>
                  </a:cubicBezTo>
                  <a:cubicBezTo>
                    <a:pt x="425" y="113"/>
                    <a:pt x="419" y="107"/>
                    <a:pt x="409" y="107"/>
                  </a:cubicBezTo>
                  <a:cubicBezTo>
                    <a:pt x="405" y="106"/>
                    <a:pt x="404" y="107"/>
                    <a:pt x="401" y="109"/>
                  </a:cubicBezTo>
                  <a:cubicBezTo>
                    <a:pt x="398" y="113"/>
                    <a:pt x="401" y="121"/>
                    <a:pt x="402" y="123"/>
                  </a:cubicBezTo>
                  <a:cubicBezTo>
                    <a:pt x="410" y="123"/>
                    <a:pt x="415" y="125"/>
                    <a:pt x="417" y="125"/>
                  </a:cubicBezTo>
                  <a:close/>
                  <a:moveTo>
                    <a:pt x="343" y="106"/>
                  </a:moveTo>
                  <a:cubicBezTo>
                    <a:pt x="343" y="106"/>
                    <a:pt x="347" y="110"/>
                    <a:pt x="356" y="110"/>
                  </a:cubicBezTo>
                  <a:cubicBezTo>
                    <a:pt x="366" y="110"/>
                    <a:pt x="370" y="112"/>
                    <a:pt x="372" y="115"/>
                  </a:cubicBezTo>
                  <a:cubicBezTo>
                    <a:pt x="372" y="134"/>
                    <a:pt x="362" y="147"/>
                    <a:pt x="355" y="147"/>
                  </a:cubicBezTo>
                  <a:cubicBezTo>
                    <a:pt x="353" y="147"/>
                    <a:pt x="352" y="146"/>
                    <a:pt x="353" y="145"/>
                  </a:cubicBezTo>
                  <a:cubicBezTo>
                    <a:pt x="353" y="142"/>
                    <a:pt x="353" y="138"/>
                    <a:pt x="351" y="135"/>
                  </a:cubicBezTo>
                  <a:cubicBezTo>
                    <a:pt x="348" y="131"/>
                    <a:pt x="346" y="128"/>
                    <a:pt x="339" y="125"/>
                  </a:cubicBezTo>
                  <a:cubicBezTo>
                    <a:pt x="338" y="124"/>
                    <a:pt x="335" y="123"/>
                    <a:pt x="335" y="119"/>
                  </a:cubicBezTo>
                  <a:cubicBezTo>
                    <a:pt x="335" y="112"/>
                    <a:pt x="343" y="106"/>
                    <a:pt x="343" y="106"/>
                  </a:cubicBezTo>
                  <a:close/>
                  <a:moveTo>
                    <a:pt x="435" y="213"/>
                  </a:moveTo>
                  <a:cubicBezTo>
                    <a:pt x="437" y="212"/>
                    <a:pt x="437" y="211"/>
                    <a:pt x="435" y="211"/>
                  </a:cubicBezTo>
                  <a:cubicBezTo>
                    <a:pt x="410" y="214"/>
                    <a:pt x="385" y="223"/>
                    <a:pt x="361" y="234"/>
                  </a:cubicBezTo>
                  <a:cubicBezTo>
                    <a:pt x="360" y="232"/>
                    <a:pt x="360" y="231"/>
                    <a:pt x="360" y="227"/>
                  </a:cubicBezTo>
                  <a:cubicBezTo>
                    <a:pt x="360" y="220"/>
                    <a:pt x="361" y="209"/>
                    <a:pt x="369" y="209"/>
                  </a:cubicBezTo>
                  <a:cubicBezTo>
                    <a:pt x="387" y="209"/>
                    <a:pt x="397" y="199"/>
                    <a:pt x="397" y="199"/>
                  </a:cubicBezTo>
                  <a:cubicBezTo>
                    <a:pt x="397" y="199"/>
                    <a:pt x="370" y="195"/>
                    <a:pt x="372" y="183"/>
                  </a:cubicBezTo>
                  <a:cubicBezTo>
                    <a:pt x="373" y="180"/>
                    <a:pt x="375" y="178"/>
                    <a:pt x="378" y="179"/>
                  </a:cubicBezTo>
                  <a:cubicBezTo>
                    <a:pt x="388" y="181"/>
                    <a:pt x="392" y="172"/>
                    <a:pt x="392" y="172"/>
                  </a:cubicBezTo>
                  <a:cubicBezTo>
                    <a:pt x="392" y="172"/>
                    <a:pt x="382" y="170"/>
                    <a:pt x="378" y="167"/>
                  </a:cubicBezTo>
                  <a:cubicBezTo>
                    <a:pt x="377" y="166"/>
                    <a:pt x="376" y="165"/>
                    <a:pt x="377" y="163"/>
                  </a:cubicBezTo>
                  <a:cubicBezTo>
                    <a:pt x="379" y="162"/>
                    <a:pt x="381" y="160"/>
                    <a:pt x="384" y="161"/>
                  </a:cubicBezTo>
                  <a:cubicBezTo>
                    <a:pt x="392" y="163"/>
                    <a:pt x="397" y="164"/>
                    <a:pt x="400" y="164"/>
                  </a:cubicBezTo>
                  <a:cubicBezTo>
                    <a:pt x="402" y="164"/>
                    <a:pt x="403" y="162"/>
                    <a:pt x="401" y="162"/>
                  </a:cubicBezTo>
                  <a:cubicBezTo>
                    <a:pt x="398" y="160"/>
                    <a:pt x="394" y="156"/>
                    <a:pt x="388" y="153"/>
                  </a:cubicBezTo>
                  <a:cubicBezTo>
                    <a:pt x="397" y="148"/>
                    <a:pt x="403" y="140"/>
                    <a:pt x="403" y="140"/>
                  </a:cubicBezTo>
                  <a:cubicBezTo>
                    <a:pt x="403" y="140"/>
                    <a:pt x="400" y="141"/>
                    <a:pt x="396" y="139"/>
                  </a:cubicBezTo>
                  <a:cubicBezTo>
                    <a:pt x="390" y="136"/>
                    <a:pt x="390" y="109"/>
                    <a:pt x="386" y="103"/>
                  </a:cubicBezTo>
                  <a:cubicBezTo>
                    <a:pt x="382" y="96"/>
                    <a:pt x="374" y="90"/>
                    <a:pt x="369" y="88"/>
                  </a:cubicBezTo>
                  <a:cubicBezTo>
                    <a:pt x="362" y="85"/>
                    <a:pt x="356" y="84"/>
                    <a:pt x="353" y="81"/>
                  </a:cubicBezTo>
                  <a:cubicBezTo>
                    <a:pt x="347" y="75"/>
                    <a:pt x="357" y="39"/>
                    <a:pt x="319" y="39"/>
                  </a:cubicBezTo>
                  <a:cubicBezTo>
                    <a:pt x="295" y="39"/>
                    <a:pt x="279" y="58"/>
                    <a:pt x="275" y="77"/>
                  </a:cubicBezTo>
                  <a:cubicBezTo>
                    <a:pt x="274" y="84"/>
                    <a:pt x="275" y="91"/>
                    <a:pt x="275" y="91"/>
                  </a:cubicBezTo>
                  <a:cubicBezTo>
                    <a:pt x="275" y="91"/>
                    <a:pt x="295" y="87"/>
                    <a:pt x="302" y="107"/>
                  </a:cubicBezTo>
                  <a:cubicBezTo>
                    <a:pt x="296" y="101"/>
                    <a:pt x="290" y="98"/>
                    <a:pt x="288" y="98"/>
                  </a:cubicBezTo>
                  <a:cubicBezTo>
                    <a:pt x="281" y="97"/>
                    <a:pt x="276" y="101"/>
                    <a:pt x="275" y="108"/>
                  </a:cubicBezTo>
                  <a:cubicBezTo>
                    <a:pt x="271" y="128"/>
                    <a:pt x="291" y="145"/>
                    <a:pt x="293" y="147"/>
                  </a:cubicBezTo>
                  <a:cubicBezTo>
                    <a:pt x="289" y="187"/>
                    <a:pt x="307" y="212"/>
                    <a:pt x="308" y="244"/>
                  </a:cubicBezTo>
                  <a:cubicBezTo>
                    <a:pt x="309" y="265"/>
                    <a:pt x="295" y="274"/>
                    <a:pt x="292" y="276"/>
                  </a:cubicBezTo>
                  <a:cubicBezTo>
                    <a:pt x="275" y="293"/>
                    <a:pt x="271" y="300"/>
                    <a:pt x="266" y="314"/>
                  </a:cubicBezTo>
                  <a:cubicBezTo>
                    <a:pt x="266" y="303"/>
                    <a:pt x="269" y="289"/>
                    <a:pt x="278" y="272"/>
                  </a:cubicBezTo>
                  <a:cubicBezTo>
                    <a:pt x="279" y="271"/>
                    <a:pt x="279" y="270"/>
                    <a:pt x="277" y="271"/>
                  </a:cubicBezTo>
                  <a:cubicBezTo>
                    <a:pt x="269" y="275"/>
                    <a:pt x="254" y="284"/>
                    <a:pt x="248" y="289"/>
                  </a:cubicBezTo>
                  <a:cubicBezTo>
                    <a:pt x="242" y="296"/>
                    <a:pt x="235" y="302"/>
                    <a:pt x="229" y="309"/>
                  </a:cubicBezTo>
                  <a:cubicBezTo>
                    <a:pt x="220" y="312"/>
                    <a:pt x="205" y="318"/>
                    <a:pt x="186" y="332"/>
                  </a:cubicBezTo>
                  <a:cubicBezTo>
                    <a:pt x="170" y="343"/>
                    <a:pt x="160" y="364"/>
                    <a:pt x="160" y="364"/>
                  </a:cubicBezTo>
                  <a:cubicBezTo>
                    <a:pt x="160" y="364"/>
                    <a:pt x="143" y="363"/>
                    <a:pt x="119" y="365"/>
                  </a:cubicBezTo>
                  <a:cubicBezTo>
                    <a:pt x="67" y="369"/>
                    <a:pt x="0" y="393"/>
                    <a:pt x="0" y="393"/>
                  </a:cubicBezTo>
                  <a:cubicBezTo>
                    <a:pt x="267" y="393"/>
                    <a:pt x="267" y="393"/>
                    <a:pt x="267" y="393"/>
                  </a:cubicBezTo>
                  <a:cubicBezTo>
                    <a:pt x="272" y="323"/>
                    <a:pt x="364" y="236"/>
                    <a:pt x="435" y="213"/>
                  </a:cubicBezTo>
                  <a:close/>
                  <a:moveTo>
                    <a:pt x="756" y="99"/>
                  </a:moveTo>
                  <a:cubicBezTo>
                    <a:pt x="764" y="95"/>
                    <a:pt x="775" y="94"/>
                    <a:pt x="786" y="88"/>
                  </a:cubicBezTo>
                  <a:cubicBezTo>
                    <a:pt x="793" y="85"/>
                    <a:pt x="795" y="84"/>
                    <a:pt x="805" y="78"/>
                  </a:cubicBezTo>
                  <a:cubicBezTo>
                    <a:pt x="806" y="77"/>
                    <a:pt x="806" y="76"/>
                    <a:pt x="804" y="76"/>
                  </a:cubicBezTo>
                  <a:cubicBezTo>
                    <a:pt x="799" y="76"/>
                    <a:pt x="791" y="74"/>
                    <a:pt x="791" y="68"/>
                  </a:cubicBezTo>
                  <a:cubicBezTo>
                    <a:pt x="790" y="62"/>
                    <a:pt x="792" y="55"/>
                    <a:pt x="797" y="49"/>
                  </a:cubicBezTo>
                  <a:cubicBezTo>
                    <a:pt x="800" y="46"/>
                    <a:pt x="807" y="40"/>
                    <a:pt x="807" y="34"/>
                  </a:cubicBezTo>
                  <a:cubicBezTo>
                    <a:pt x="807" y="23"/>
                    <a:pt x="802" y="22"/>
                    <a:pt x="797" y="22"/>
                  </a:cubicBezTo>
                  <a:cubicBezTo>
                    <a:pt x="797" y="32"/>
                    <a:pt x="787" y="41"/>
                    <a:pt x="783" y="45"/>
                  </a:cubicBezTo>
                  <a:cubicBezTo>
                    <a:pt x="771" y="60"/>
                    <a:pt x="759" y="65"/>
                    <a:pt x="758" y="80"/>
                  </a:cubicBezTo>
                  <a:cubicBezTo>
                    <a:pt x="758" y="85"/>
                    <a:pt x="755" y="94"/>
                    <a:pt x="754" y="98"/>
                  </a:cubicBezTo>
                  <a:cubicBezTo>
                    <a:pt x="754" y="100"/>
                    <a:pt x="755" y="100"/>
                    <a:pt x="756" y="99"/>
                  </a:cubicBez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199" name="Group 33"/>
            <p:cNvGrpSpPr/>
            <p:nvPr/>
          </p:nvGrpSpPr>
          <p:grpSpPr bwMode="black">
            <a:xfrm>
              <a:off x="1430338" y="-1666875"/>
              <a:ext cx="4968876" cy="723900"/>
              <a:chOff x="1430338" y="-1666875"/>
              <a:chExt cx="4968876" cy="723900"/>
            </a:xfrm>
            <a:solidFill>
              <a:srgbClr val="005192"/>
            </a:solidFill>
          </p:grpSpPr>
          <p:sp>
            <p:nvSpPr>
              <p:cNvPr id="200"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1"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2"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3"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4"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5"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6"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7"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8"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9"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 name="Title 1"/>
          <p:cNvSpPr>
            <a:spLocks noGrp="1"/>
          </p:cNvSpPr>
          <p:nvPr userDrawn="1">
            <p:ph type="ctrTitle"/>
          </p:nvPr>
        </p:nvSpPr>
        <p:spPr>
          <a:xfrm>
            <a:off x="359999" y="360000"/>
            <a:ext cx="7298101" cy="1080000"/>
          </a:xfrm>
          <a:noFill/>
        </p:spPr>
        <p:txBody>
          <a:bodyPr wrap="square" lIns="0" tIns="0" rIns="0" bIns="0" rtlCol="0" anchor="t" anchorCtr="0">
            <a:noAutofit/>
          </a:bodyPr>
          <a:lstStyle>
            <a:lvl1pPr marL="0" algn="l" defTabSz="914400" rtl="0" eaLnBrk="1" latinLnBrk="0" hangingPunct="1">
              <a:lnSpc>
                <a:spcPts val="3000"/>
              </a:lnSpc>
              <a:spcBef>
                <a:spcPts val="0"/>
              </a:spcBef>
              <a:defRPr lang="en-GB" sz="3000" b="1" kern="0">
                <a:solidFill>
                  <a:schemeClr val="accent1"/>
                </a:solidFill>
                <a:latin typeface="+mj-lt"/>
                <a:ea typeface="+mn-ea"/>
                <a:cs typeface="+mn-cs"/>
              </a:defRPr>
            </a:lvl1pPr>
          </a:lstStyle>
          <a:p>
            <a:r>
              <a:rPr lang="en-US" smtClean="0"/>
              <a:t>Click to edit Master title style</a:t>
            </a:r>
            <a:endParaRPr lang="en-GB" dirty="0"/>
          </a:p>
        </p:txBody>
      </p:sp>
      <p:sp>
        <p:nvSpPr>
          <p:cNvPr id="3" name="Subtitle 2"/>
          <p:cNvSpPr>
            <a:spLocks noGrp="1"/>
          </p:cNvSpPr>
          <p:nvPr userDrawn="1">
            <p:ph type="subTitle" idx="1"/>
          </p:nvPr>
        </p:nvSpPr>
        <p:spPr>
          <a:xfrm>
            <a:off x="360001" y="1476000"/>
            <a:ext cx="5004162" cy="648000"/>
          </a:xfrm>
          <a:noFill/>
        </p:spPr>
        <p:txBody>
          <a:bodyPr wrap="square" lIns="0" tIns="0" rIns="0" bIns="0" rtlCol="0" anchor="t" anchorCtr="0">
            <a:noAutofit/>
          </a:bodyPr>
          <a:lstStyle>
            <a:lvl1pPr marL="0" indent="0" algn="l" defTabSz="914400" rtl="0" eaLnBrk="1" latinLnBrk="0" hangingPunct="1">
              <a:lnSpc>
                <a:spcPct val="100000"/>
              </a:lnSpc>
              <a:spcBef>
                <a:spcPts val="0"/>
              </a:spcBef>
              <a:buNone/>
              <a:defRPr lang="en-GB" sz="1400" b="0" kern="1200" dirty="0">
                <a:solidFill>
                  <a:schemeClr val="tx1"/>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cxnSp>
        <p:nvCxnSpPr>
          <p:cNvPr id="195" name="Straight Connector 194"/>
          <p:cNvCxnSpPr/>
          <p:nvPr userDrawn="1"/>
        </p:nvCxnSpPr>
        <p:spPr bwMode="black">
          <a:xfrm>
            <a:off x="0" y="2182690"/>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7868007"/>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Title Slide Image">
    <p:bg bwMode="gray">
      <p:bgPr>
        <a:solidFill>
          <a:schemeClr val="accent1"/>
        </a:solidFill>
        <a:effectLst/>
      </p:bgPr>
    </p:bg>
    <p:spTree>
      <p:nvGrpSpPr>
        <p:cNvPr id="1" name=""/>
        <p:cNvGrpSpPr/>
        <p:nvPr/>
      </p:nvGrpSpPr>
      <p:grpSpPr>
        <a:xfrm>
          <a:off x="0" y="0"/>
          <a:ext cx="0" cy="0"/>
          <a:chOff x="0" y="0"/>
          <a:chExt cx="0" cy="0"/>
        </a:xfrm>
      </p:grpSpPr>
      <p:sp>
        <p:nvSpPr>
          <p:cNvPr id="194" name="Rectangle 193"/>
          <p:cNvSpPr/>
          <p:nvPr userDrawn="1"/>
        </p:nvSpPr>
        <p:spPr bwMode="white">
          <a:xfrm>
            <a:off x="0" y="0"/>
            <a:ext cx="9144000" cy="2820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4" name="Group 195"/>
          <p:cNvGrpSpPr>
            <a:grpSpLocks noChangeAspect="1"/>
          </p:cNvGrpSpPr>
          <p:nvPr userDrawn="1"/>
        </p:nvGrpSpPr>
        <p:grpSpPr bwMode="black">
          <a:xfrm>
            <a:off x="5619751" y="1581490"/>
            <a:ext cx="3228853" cy="604800"/>
            <a:chOff x="1427163" y="-1920875"/>
            <a:chExt cx="7881938" cy="1476375"/>
          </a:xfrm>
        </p:grpSpPr>
        <p:sp>
          <p:nvSpPr>
            <p:cNvPr id="197" name="AutoShape 21"/>
            <p:cNvSpPr>
              <a:spLocks noChangeAspect="1" noChangeArrowheads="1" noTextEdit="1"/>
            </p:cNvSpPr>
            <p:nvPr/>
          </p:nvSpPr>
          <p:spPr bwMode="black">
            <a:xfrm>
              <a:off x="1427163" y="-1917700"/>
              <a:ext cx="7874000" cy="1473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8" name="Freeform 23"/>
            <p:cNvSpPr>
              <a:spLocks noEditPoints="1"/>
            </p:cNvSpPr>
            <p:nvPr/>
          </p:nvSpPr>
          <p:spPr bwMode="black">
            <a:xfrm>
              <a:off x="5854701" y="-1920875"/>
              <a:ext cx="3454400" cy="1473200"/>
            </a:xfrm>
            <a:custGeom>
              <a:avLst/>
              <a:gdLst/>
              <a:ahLst/>
              <a:cxnLst>
                <a:cxn ang="0">
                  <a:pos x="898" y="12"/>
                </a:cxn>
                <a:cxn ang="0">
                  <a:pos x="882" y="34"/>
                </a:cxn>
                <a:cxn ang="0">
                  <a:pos x="865" y="65"/>
                </a:cxn>
                <a:cxn ang="0">
                  <a:pos x="872" y="23"/>
                </a:cxn>
                <a:cxn ang="0">
                  <a:pos x="869" y="1"/>
                </a:cxn>
                <a:cxn ang="0">
                  <a:pos x="857" y="38"/>
                </a:cxn>
                <a:cxn ang="0">
                  <a:pos x="848" y="76"/>
                </a:cxn>
                <a:cxn ang="0">
                  <a:pos x="845" y="17"/>
                </a:cxn>
                <a:cxn ang="0">
                  <a:pos x="833" y="31"/>
                </a:cxn>
                <a:cxn ang="0">
                  <a:pos x="834" y="63"/>
                </a:cxn>
                <a:cxn ang="0">
                  <a:pos x="832" y="59"/>
                </a:cxn>
                <a:cxn ang="0">
                  <a:pos x="818" y="33"/>
                </a:cxn>
                <a:cxn ang="0">
                  <a:pos x="819" y="69"/>
                </a:cxn>
                <a:cxn ang="0">
                  <a:pos x="798" y="105"/>
                </a:cxn>
                <a:cxn ang="0">
                  <a:pos x="750" y="107"/>
                </a:cxn>
                <a:cxn ang="0">
                  <a:pos x="633" y="184"/>
                </a:cxn>
                <a:cxn ang="0">
                  <a:pos x="496" y="256"/>
                </a:cxn>
                <a:cxn ang="0">
                  <a:pos x="536" y="219"/>
                </a:cxn>
                <a:cxn ang="0">
                  <a:pos x="322" y="389"/>
                </a:cxn>
                <a:cxn ang="0">
                  <a:pos x="423" y="393"/>
                </a:cxn>
                <a:cxn ang="0">
                  <a:pos x="418" y="346"/>
                </a:cxn>
                <a:cxn ang="0">
                  <a:pos x="645" y="268"/>
                </a:cxn>
                <a:cxn ang="0">
                  <a:pos x="766" y="146"/>
                </a:cxn>
                <a:cxn ang="0">
                  <a:pos x="830" y="108"/>
                </a:cxn>
                <a:cxn ang="0">
                  <a:pos x="853" y="91"/>
                </a:cxn>
                <a:cxn ang="0">
                  <a:pos x="884" y="56"/>
                </a:cxn>
                <a:cxn ang="0">
                  <a:pos x="915" y="9"/>
                </a:cxn>
                <a:cxn ang="0">
                  <a:pos x="417" y="125"/>
                </a:cxn>
                <a:cxn ang="0">
                  <a:pos x="425" y="117"/>
                </a:cxn>
                <a:cxn ang="0">
                  <a:pos x="401" y="109"/>
                </a:cxn>
                <a:cxn ang="0">
                  <a:pos x="417" y="125"/>
                </a:cxn>
                <a:cxn ang="0">
                  <a:pos x="356" y="110"/>
                </a:cxn>
                <a:cxn ang="0">
                  <a:pos x="355" y="147"/>
                </a:cxn>
                <a:cxn ang="0">
                  <a:pos x="351" y="135"/>
                </a:cxn>
                <a:cxn ang="0">
                  <a:pos x="335" y="119"/>
                </a:cxn>
                <a:cxn ang="0">
                  <a:pos x="435" y="213"/>
                </a:cxn>
                <a:cxn ang="0">
                  <a:pos x="361" y="234"/>
                </a:cxn>
                <a:cxn ang="0">
                  <a:pos x="369" y="209"/>
                </a:cxn>
                <a:cxn ang="0">
                  <a:pos x="372" y="183"/>
                </a:cxn>
                <a:cxn ang="0">
                  <a:pos x="392" y="172"/>
                </a:cxn>
                <a:cxn ang="0">
                  <a:pos x="377" y="163"/>
                </a:cxn>
                <a:cxn ang="0">
                  <a:pos x="400" y="164"/>
                </a:cxn>
                <a:cxn ang="0">
                  <a:pos x="388" y="153"/>
                </a:cxn>
                <a:cxn ang="0">
                  <a:pos x="396" y="139"/>
                </a:cxn>
                <a:cxn ang="0">
                  <a:pos x="369" y="88"/>
                </a:cxn>
                <a:cxn ang="0">
                  <a:pos x="319" y="39"/>
                </a:cxn>
                <a:cxn ang="0">
                  <a:pos x="275" y="91"/>
                </a:cxn>
                <a:cxn ang="0">
                  <a:pos x="288" y="98"/>
                </a:cxn>
                <a:cxn ang="0">
                  <a:pos x="293" y="147"/>
                </a:cxn>
                <a:cxn ang="0">
                  <a:pos x="292" y="276"/>
                </a:cxn>
                <a:cxn ang="0">
                  <a:pos x="278" y="272"/>
                </a:cxn>
                <a:cxn ang="0">
                  <a:pos x="248" y="289"/>
                </a:cxn>
                <a:cxn ang="0">
                  <a:pos x="186" y="332"/>
                </a:cxn>
                <a:cxn ang="0">
                  <a:pos x="119" y="365"/>
                </a:cxn>
                <a:cxn ang="0">
                  <a:pos x="267" y="393"/>
                </a:cxn>
                <a:cxn ang="0">
                  <a:pos x="756" y="99"/>
                </a:cxn>
                <a:cxn ang="0">
                  <a:pos x="805" y="78"/>
                </a:cxn>
                <a:cxn ang="0">
                  <a:pos x="791" y="68"/>
                </a:cxn>
                <a:cxn ang="0">
                  <a:pos x="807" y="34"/>
                </a:cxn>
                <a:cxn ang="0">
                  <a:pos x="783" y="45"/>
                </a:cxn>
                <a:cxn ang="0">
                  <a:pos x="754" y="98"/>
                </a:cxn>
              </a:cxnLst>
              <a:rect l="0" t="0" r="r" b="b"/>
              <a:pathLst>
                <a:path w="921" h="393">
                  <a:moveTo>
                    <a:pt x="910" y="2"/>
                  </a:moveTo>
                  <a:cubicBezTo>
                    <a:pt x="906" y="3"/>
                    <a:pt x="902" y="6"/>
                    <a:pt x="898" y="12"/>
                  </a:cubicBezTo>
                  <a:cubicBezTo>
                    <a:pt x="896" y="14"/>
                    <a:pt x="892" y="21"/>
                    <a:pt x="890" y="26"/>
                  </a:cubicBezTo>
                  <a:cubicBezTo>
                    <a:pt x="886" y="29"/>
                    <a:pt x="885" y="31"/>
                    <a:pt x="882" y="34"/>
                  </a:cubicBezTo>
                  <a:cubicBezTo>
                    <a:pt x="879" y="37"/>
                    <a:pt x="875" y="42"/>
                    <a:pt x="874" y="43"/>
                  </a:cubicBezTo>
                  <a:cubicBezTo>
                    <a:pt x="872" y="50"/>
                    <a:pt x="865" y="65"/>
                    <a:pt x="865" y="65"/>
                  </a:cubicBezTo>
                  <a:cubicBezTo>
                    <a:pt x="866" y="58"/>
                    <a:pt x="872" y="41"/>
                    <a:pt x="873" y="37"/>
                  </a:cubicBezTo>
                  <a:cubicBezTo>
                    <a:pt x="874" y="33"/>
                    <a:pt x="872" y="27"/>
                    <a:pt x="872" y="23"/>
                  </a:cubicBezTo>
                  <a:cubicBezTo>
                    <a:pt x="871" y="19"/>
                    <a:pt x="871" y="15"/>
                    <a:pt x="871" y="12"/>
                  </a:cubicBezTo>
                  <a:cubicBezTo>
                    <a:pt x="871" y="10"/>
                    <a:pt x="873" y="0"/>
                    <a:pt x="869" y="1"/>
                  </a:cubicBezTo>
                  <a:cubicBezTo>
                    <a:pt x="866" y="1"/>
                    <a:pt x="860" y="3"/>
                    <a:pt x="858" y="12"/>
                  </a:cubicBezTo>
                  <a:cubicBezTo>
                    <a:pt x="857" y="18"/>
                    <a:pt x="858" y="27"/>
                    <a:pt x="857" y="38"/>
                  </a:cubicBezTo>
                  <a:cubicBezTo>
                    <a:pt x="857" y="40"/>
                    <a:pt x="855" y="43"/>
                    <a:pt x="854" y="50"/>
                  </a:cubicBezTo>
                  <a:cubicBezTo>
                    <a:pt x="852" y="57"/>
                    <a:pt x="850" y="68"/>
                    <a:pt x="848" y="76"/>
                  </a:cubicBezTo>
                  <a:cubicBezTo>
                    <a:pt x="848" y="73"/>
                    <a:pt x="851" y="56"/>
                    <a:pt x="851" y="49"/>
                  </a:cubicBezTo>
                  <a:cubicBezTo>
                    <a:pt x="852" y="42"/>
                    <a:pt x="846" y="20"/>
                    <a:pt x="845" y="17"/>
                  </a:cubicBezTo>
                  <a:cubicBezTo>
                    <a:pt x="845" y="14"/>
                    <a:pt x="844" y="13"/>
                    <a:pt x="842" y="13"/>
                  </a:cubicBezTo>
                  <a:cubicBezTo>
                    <a:pt x="837" y="12"/>
                    <a:pt x="832" y="20"/>
                    <a:pt x="833" y="31"/>
                  </a:cubicBezTo>
                  <a:cubicBezTo>
                    <a:pt x="834" y="34"/>
                    <a:pt x="838" y="44"/>
                    <a:pt x="838" y="49"/>
                  </a:cubicBezTo>
                  <a:cubicBezTo>
                    <a:pt x="837" y="54"/>
                    <a:pt x="835" y="60"/>
                    <a:pt x="834" y="63"/>
                  </a:cubicBezTo>
                  <a:cubicBezTo>
                    <a:pt x="834" y="70"/>
                    <a:pt x="833" y="80"/>
                    <a:pt x="832" y="85"/>
                  </a:cubicBezTo>
                  <a:cubicBezTo>
                    <a:pt x="833" y="81"/>
                    <a:pt x="832" y="62"/>
                    <a:pt x="832" y="59"/>
                  </a:cubicBezTo>
                  <a:cubicBezTo>
                    <a:pt x="831" y="56"/>
                    <a:pt x="826" y="43"/>
                    <a:pt x="823" y="35"/>
                  </a:cubicBezTo>
                  <a:cubicBezTo>
                    <a:pt x="822" y="32"/>
                    <a:pt x="820" y="32"/>
                    <a:pt x="818" y="33"/>
                  </a:cubicBezTo>
                  <a:cubicBezTo>
                    <a:pt x="812" y="36"/>
                    <a:pt x="812" y="47"/>
                    <a:pt x="813" y="52"/>
                  </a:cubicBezTo>
                  <a:cubicBezTo>
                    <a:pt x="814" y="54"/>
                    <a:pt x="817" y="62"/>
                    <a:pt x="819" y="69"/>
                  </a:cubicBezTo>
                  <a:cubicBezTo>
                    <a:pt x="815" y="100"/>
                    <a:pt x="808" y="102"/>
                    <a:pt x="808" y="102"/>
                  </a:cubicBezTo>
                  <a:cubicBezTo>
                    <a:pt x="808" y="102"/>
                    <a:pt x="806" y="104"/>
                    <a:pt x="798" y="105"/>
                  </a:cubicBezTo>
                  <a:cubicBezTo>
                    <a:pt x="784" y="108"/>
                    <a:pt x="759" y="114"/>
                    <a:pt x="752" y="107"/>
                  </a:cubicBezTo>
                  <a:cubicBezTo>
                    <a:pt x="752" y="107"/>
                    <a:pt x="751" y="106"/>
                    <a:pt x="750" y="107"/>
                  </a:cubicBezTo>
                  <a:cubicBezTo>
                    <a:pt x="748" y="108"/>
                    <a:pt x="730" y="124"/>
                    <a:pt x="719" y="132"/>
                  </a:cubicBezTo>
                  <a:cubicBezTo>
                    <a:pt x="684" y="158"/>
                    <a:pt x="661" y="165"/>
                    <a:pt x="633" y="184"/>
                  </a:cubicBezTo>
                  <a:cubicBezTo>
                    <a:pt x="602" y="234"/>
                    <a:pt x="572" y="250"/>
                    <a:pt x="533" y="261"/>
                  </a:cubicBezTo>
                  <a:cubicBezTo>
                    <a:pt x="516" y="266"/>
                    <a:pt x="500" y="265"/>
                    <a:pt x="496" y="256"/>
                  </a:cubicBezTo>
                  <a:cubicBezTo>
                    <a:pt x="489" y="235"/>
                    <a:pt x="517" y="224"/>
                    <a:pt x="536" y="221"/>
                  </a:cubicBezTo>
                  <a:cubicBezTo>
                    <a:pt x="537" y="221"/>
                    <a:pt x="537" y="219"/>
                    <a:pt x="536" y="219"/>
                  </a:cubicBezTo>
                  <a:cubicBezTo>
                    <a:pt x="527" y="214"/>
                    <a:pt x="516" y="211"/>
                    <a:pt x="503" y="211"/>
                  </a:cubicBezTo>
                  <a:cubicBezTo>
                    <a:pt x="405" y="209"/>
                    <a:pt x="313" y="326"/>
                    <a:pt x="322" y="389"/>
                  </a:cubicBezTo>
                  <a:cubicBezTo>
                    <a:pt x="322" y="390"/>
                    <a:pt x="322" y="392"/>
                    <a:pt x="322" y="393"/>
                  </a:cubicBezTo>
                  <a:cubicBezTo>
                    <a:pt x="423" y="393"/>
                    <a:pt x="423" y="393"/>
                    <a:pt x="423" y="393"/>
                  </a:cubicBezTo>
                  <a:cubicBezTo>
                    <a:pt x="437" y="380"/>
                    <a:pt x="452" y="363"/>
                    <a:pt x="467" y="342"/>
                  </a:cubicBezTo>
                  <a:cubicBezTo>
                    <a:pt x="467" y="342"/>
                    <a:pt x="440" y="347"/>
                    <a:pt x="418" y="346"/>
                  </a:cubicBezTo>
                  <a:cubicBezTo>
                    <a:pt x="418" y="346"/>
                    <a:pt x="448" y="340"/>
                    <a:pt x="491" y="311"/>
                  </a:cubicBezTo>
                  <a:cubicBezTo>
                    <a:pt x="562" y="329"/>
                    <a:pt x="626" y="237"/>
                    <a:pt x="645" y="268"/>
                  </a:cubicBezTo>
                  <a:cubicBezTo>
                    <a:pt x="645" y="269"/>
                    <a:pt x="647" y="268"/>
                    <a:pt x="647" y="268"/>
                  </a:cubicBezTo>
                  <a:cubicBezTo>
                    <a:pt x="704" y="229"/>
                    <a:pt x="726" y="180"/>
                    <a:pt x="766" y="146"/>
                  </a:cubicBezTo>
                  <a:cubicBezTo>
                    <a:pt x="784" y="131"/>
                    <a:pt x="787" y="125"/>
                    <a:pt x="818" y="117"/>
                  </a:cubicBezTo>
                  <a:cubicBezTo>
                    <a:pt x="827" y="114"/>
                    <a:pt x="827" y="111"/>
                    <a:pt x="830" y="108"/>
                  </a:cubicBezTo>
                  <a:cubicBezTo>
                    <a:pt x="834" y="103"/>
                    <a:pt x="840" y="107"/>
                    <a:pt x="844" y="100"/>
                  </a:cubicBezTo>
                  <a:cubicBezTo>
                    <a:pt x="846" y="97"/>
                    <a:pt x="844" y="92"/>
                    <a:pt x="853" y="91"/>
                  </a:cubicBezTo>
                  <a:cubicBezTo>
                    <a:pt x="861" y="89"/>
                    <a:pt x="862" y="81"/>
                    <a:pt x="866" y="77"/>
                  </a:cubicBezTo>
                  <a:cubicBezTo>
                    <a:pt x="876" y="65"/>
                    <a:pt x="875" y="66"/>
                    <a:pt x="884" y="56"/>
                  </a:cubicBezTo>
                  <a:cubicBezTo>
                    <a:pt x="888" y="52"/>
                    <a:pt x="901" y="35"/>
                    <a:pt x="903" y="33"/>
                  </a:cubicBezTo>
                  <a:cubicBezTo>
                    <a:pt x="905" y="29"/>
                    <a:pt x="909" y="16"/>
                    <a:pt x="915" y="9"/>
                  </a:cubicBezTo>
                  <a:cubicBezTo>
                    <a:pt x="921" y="3"/>
                    <a:pt x="916" y="0"/>
                    <a:pt x="910" y="2"/>
                  </a:cubicBezTo>
                  <a:close/>
                  <a:moveTo>
                    <a:pt x="417" y="125"/>
                  </a:moveTo>
                  <a:cubicBezTo>
                    <a:pt x="418" y="125"/>
                    <a:pt x="419" y="125"/>
                    <a:pt x="420" y="124"/>
                  </a:cubicBezTo>
                  <a:cubicBezTo>
                    <a:pt x="422" y="122"/>
                    <a:pt x="425" y="119"/>
                    <a:pt x="425" y="117"/>
                  </a:cubicBezTo>
                  <a:cubicBezTo>
                    <a:pt x="425" y="113"/>
                    <a:pt x="419" y="107"/>
                    <a:pt x="409" y="107"/>
                  </a:cubicBezTo>
                  <a:cubicBezTo>
                    <a:pt x="405" y="106"/>
                    <a:pt x="404" y="107"/>
                    <a:pt x="401" y="109"/>
                  </a:cubicBezTo>
                  <a:cubicBezTo>
                    <a:pt x="398" y="113"/>
                    <a:pt x="401" y="121"/>
                    <a:pt x="402" y="123"/>
                  </a:cubicBezTo>
                  <a:cubicBezTo>
                    <a:pt x="410" y="123"/>
                    <a:pt x="415" y="125"/>
                    <a:pt x="417" y="125"/>
                  </a:cubicBezTo>
                  <a:close/>
                  <a:moveTo>
                    <a:pt x="343" y="106"/>
                  </a:moveTo>
                  <a:cubicBezTo>
                    <a:pt x="343" y="106"/>
                    <a:pt x="347" y="110"/>
                    <a:pt x="356" y="110"/>
                  </a:cubicBezTo>
                  <a:cubicBezTo>
                    <a:pt x="366" y="110"/>
                    <a:pt x="370" y="112"/>
                    <a:pt x="372" y="115"/>
                  </a:cubicBezTo>
                  <a:cubicBezTo>
                    <a:pt x="372" y="134"/>
                    <a:pt x="362" y="147"/>
                    <a:pt x="355" y="147"/>
                  </a:cubicBezTo>
                  <a:cubicBezTo>
                    <a:pt x="353" y="147"/>
                    <a:pt x="352" y="146"/>
                    <a:pt x="353" y="145"/>
                  </a:cubicBezTo>
                  <a:cubicBezTo>
                    <a:pt x="353" y="142"/>
                    <a:pt x="353" y="138"/>
                    <a:pt x="351" y="135"/>
                  </a:cubicBezTo>
                  <a:cubicBezTo>
                    <a:pt x="348" y="131"/>
                    <a:pt x="346" y="128"/>
                    <a:pt x="339" y="125"/>
                  </a:cubicBezTo>
                  <a:cubicBezTo>
                    <a:pt x="338" y="124"/>
                    <a:pt x="335" y="123"/>
                    <a:pt x="335" y="119"/>
                  </a:cubicBezTo>
                  <a:cubicBezTo>
                    <a:pt x="335" y="112"/>
                    <a:pt x="343" y="106"/>
                    <a:pt x="343" y="106"/>
                  </a:cubicBezTo>
                  <a:close/>
                  <a:moveTo>
                    <a:pt x="435" y="213"/>
                  </a:moveTo>
                  <a:cubicBezTo>
                    <a:pt x="437" y="212"/>
                    <a:pt x="437" y="211"/>
                    <a:pt x="435" y="211"/>
                  </a:cubicBezTo>
                  <a:cubicBezTo>
                    <a:pt x="410" y="214"/>
                    <a:pt x="385" y="223"/>
                    <a:pt x="361" y="234"/>
                  </a:cubicBezTo>
                  <a:cubicBezTo>
                    <a:pt x="360" y="232"/>
                    <a:pt x="360" y="231"/>
                    <a:pt x="360" y="227"/>
                  </a:cubicBezTo>
                  <a:cubicBezTo>
                    <a:pt x="360" y="220"/>
                    <a:pt x="361" y="209"/>
                    <a:pt x="369" y="209"/>
                  </a:cubicBezTo>
                  <a:cubicBezTo>
                    <a:pt x="387" y="209"/>
                    <a:pt x="397" y="199"/>
                    <a:pt x="397" y="199"/>
                  </a:cubicBezTo>
                  <a:cubicBezTo>
                    <a:pt x="397" y="199"/>
                    <a:pt x="370" y="195"/>
                    <a:pt x="372" y="183"/>
                  </a:cubicBezTo>
                  <a:cubicBezTo>
                    <a:pt x="373" y="180"/>
                    <a:pt x="375" y="178"/>
                    <a:pt x="378" y="179"/>
                  </a:cubicBezTo>
                  <a:cubicBezTo>
                    <a:pt x="388" y="181"/>
                    <a:pt x="392" y="172"/>
                    <a:pt x="392" y="172"/>
                  </a:cubicBezTo>
                  <a:cubicBezTo>
                    <a:pt x="392" y="172"/>
                    <a:pt x="382" y="170"/>
                    <a:pt x="378" y="167"/>
                  </a:cubicBezTo>
                  <a:cubicBezTo>
                    <a:pt x="377" y="166"/>
                    <a:pt x="376" y="165"/>
                    <a:pt x="377" y="163"/>
                  </a:cubicBezTo>
                  <a:cubicBezTo>
                    <a:pt x="379" y="162"/>
                    <a:pt x="381" y="160"/>
                    <a:pt x="384" y="161"/>
                  </a:cubicBezTo>
                  <a:cubicBezTo>
                    <a:pt x="392" y="163"/>
                    <a:pt x="397" y="164"/>
                    <a:pt x="400" y="164"/>
                  </a:cubicBezTo>
                  <a:cubicBezTo>
                    <a:pt x="402" y="164"/>
                    <a:pt x="403" y="162"/>
                    <a:pt x="401" y="162"/>
                  </a:cubicBezTo>
                  <a:cubicBezTo>
                    <a:pt x="398" y="160"/>
                    <a:pt x="394" y="156"/>
                    <a:pt x="388" y="153"/>
                  </a:cubicBezTo>
                  <a:cubicBezTo>
                    <a:pt x="397" y="148"/>
                    <a:pt x="403" y="140"/>
                    <a:pt x="403" y="140"/>
                  </a:cubicBezTo>
                  <a:cubicBezTo>
                    <a:pt x="403" y="140"/>
                    <a:pt x="400" y="141"/>
                    <a:pt x="396" y="139"/>
                  </a:cubicBezTo>
                  <a:cubicBezTo>
                    <a:pt x="390" y="136"/>
                    <a:pt x="390" y="109"/>
                    <a:pt x="386" y="103"/>
                  </a:cubicBezTo>
                  <a:cubicBezTo>
                    <a:pt x="382" y="96"/>
                    <a:pt x="374" y="90"/>
                    <a:pt x="369" y="88"/>
                  </a:cubicBezTo>
                  <a:cubicBezTo>
                    <a:pt x="362" y="85"/>
                    <a:pt x="356" y="84"/>
                    <a:pt x="353" y="81"/>
                  </a:cubicBezTo>
                  <a:cubicBezTo>
                    <a:pt x="347" y="75"/>
                    <a:pt x="357" y="39"/>
                    <a:pt x="319" y="39"/>
                  </a:cubicBezTo>
                  <a:cubicBezTo>
                    <a:pt x="295" y="39"/>
                    <a:pt x="279" y="58"/>
                    <a:pt x="275" y="77"/>
                  </a:cubicBezTo>
                  <a:cubicBezTo>
                    <a:pt x="274" y="84"/>
                    <a:pt x="275" y="91"/>
                    <a:pt x="275" y="91"/>
                  </a:cubicBezTo>
                  <a:cubicBezTo>
                    <a:pt x="275" y="91"/>
                    <a:pt x="295" y="87"/>
                    <a:pt x="302" y="107"/>
                  </a:cubicBezTo>
                  <a:cubicBezTo>
                    <a:pt x="296" y="101"/>
                    <a:pt x="290" y="98"/>
                    <a:pt x="288" y="98"/>
                  </a:cubicBezTo>
                  <a:cubicBezTo>
                    <a:pt x="281" y="97"/>
                    <a:pt x="276" y="101"/>
                    <a:pt x="275" y="108"/>
                  </a:cubicBezTo>
                  <a:cubicBezTo>
                    <a:pt x="271" y="128"/>
                    <a:pt x="291" y="145"/>
                    <a:pt x="293" y="147"/>
                  </a:cubicBezTo>
                  <a:cubicBezTo>
                    <a:pt x="289" y="187"/>
                    <a:pt x="307" y="212"/>
                    <a:pt x="308" y="244"/>
                  </a:cubicBezTo>
                  <a:cubicBezTo>
                    <a:pt x="309" y="265"/>
                    <a:pt x="295" y="274"/>
                    <a:pt x="292" y="276"/>
                  </a:cubicBezTo>
                  <a:cubicBezTo>
                    <a:pt x="275" y="293"/>
                    <a:pt x="271" y="300"/>
                    <a:pt x="266" y="314"/>
                  </a:cubicBezTo>
                  <a:cubicBezTo>
                    <a:pt x="266" y="303"/>
                    <a:pt x="269" y="289"/>
                    <a:pt x="278" y="272"/>
                  </a:cubicBezTo>
                  <a:cubicBezTo>
                    <a:pt x="279" y="271"/>
                    <a:pt x="279" y="270"/>
                    <a:pt x="277" y="271"/>
                  </a:cubicBezTo>
                  <a:cubicBezTo>
                    <a:pt x="269" y="275"/>
                    <a:pt x="254" y="284"/>
                    <a:pt x="248" y="289"/>
                  </a:cubicBezTo>
                  <a:cubicBezTo>
                    <a:pt x="242" y="296"/>
                    <a:pt x="235" y="302"/>
                    <a:pt x="229" y="309"/>
                  </a:cubicBezTo>
                  <a:cubicBezTo>
                    <a:pt x="220" y="312"/>
                    <a:pt x="205" y="318"/>
                    <a:pt x="186" y="332"/>
                  </a:cubicBezTo>
                  <a:cubicBezTo>
                    <a:pt x="170" y="343"/>
                    <a:pt x="160" y="364"/>
                    <a:pt x="160" y="364"/>
                  </a:cubicBezTo>
                  <a:cubicBezTo>
                    <a:pt x="160" y="364"/>
                    <a:pt x="143" y="363"/>
                    <a:pt x="119" y="365"/>
                  </a:cubicBezTo>
                  <a:cubicBezTo>
                    <a:pt x="67" y="369"/>
                    <a:pt x="0" y="393"/>
                    <a:pt x="0" y="393"/>
                  </a:cubicBezTo>
                  <a:cubicBezTo>
                    <a:pt x="267" y="393"/>
                    <a:pt x="267" y="393"/>
                    <a:pt x="267" y="393"/>
                  </a:cubicBezTo>
                  <a:cubicBezTo>
                    <a:pt x="272" y="323"/>
                    <a:pt x="364" y="236"/>
                    <a:pt x="435" y="213"/>
                  </a:cubicBezTo>
                  <a:close/>
                  <a:moveTo>
                    <a:pt x="756" y="99"/>
                  </a:moveTo>
                  <a:cubicBezTo>
                    <a:pt x="764" y="95"/>
                    <a:pt x="775" y="94"/>
                    <a:pt x="786" y="88"/>
                  </a:cubicBezTo>
                  <a:cubicBezTo>
                    <a:pt x="793" y="85"/>
                    <a:pt x="795" y="84"/>
                    <a:pt x="805" y="78"/>
                  </a:cubicBezTo>
                  <a:cubicBezTo>
                    <a:pt x="806" y="77"/>
                    <a:pt x="806" y="76"/>
                    <a:pt x="804" y="76"/>
                  </a:cubicBezTo>
                  <a:cubicBezTo>
                    <a:pt x="799" y="76"/>
                    <a:pt x="791" y="74"/>
                    <a:pt x="791" y="68"/>
                  </a:cubicBezTo>
                  <a:cubicBezTo>
                    <a:pt x="790" y="62"/>
                    <a:pt x="792" y="55"/>
                    <a:pt x="797" y="49"/>
                  </a:cubicBezTo>
                  <a:cubicBezTo>
                    <a:pt x="800" y="46"/>
                    <a:pt x="807" y="40"/>
                    <a:pt x="807" y="34"/>
                  </a:cubicBezTo>
                  <a:cubicBezTo>
                    <a:pt x="807" y="23"/>
                    <a:pt x="802" y="22"/>
                    <a:pt x="797" y="22"/>
                  </a:cubicBezTo>
                  <a:cubicBezTo>
                    <a:pt x="797" y="32"/>
                    <a:pt x="787" y="41"/>
                    <a:pt x="783" y="45"/>
                  </a:cubicBezTo>
                  <a:cubicBezTo>
                    <a:pt x="771" y="60"/>
                    <a:pt x="759" y="65"/>
                    <a:pt x="758" y="80"/>
                  </a:cubicBezTo>
                  <a:cubicBezTo>
                    <a:pt x="758" y="85"/>
                    <a:pt x="755" y="94"/>
                    <a:pt x="754" y="98"/>
                  </a:cubicBezTo>
                  <a:cubicBezTo>
                    <a:pt x="754" y="100"/>
                    <a:pt x="755" y="100"/>
                    <a:pt x="756" y="99"/>
                  </a:cubicBezTo>
                  <a:close/>
                </a:path>
              </a:pathLst>
            </a:custGeom>
            <a:blipFill dpi="0" rotWithShape="1">
              <a:blip r:embed="rId2" cstate="email">
                <a:extLst>
                  <a:ext uri="{28A0092B-C50C-407E-A947-70E740481C1C}">
                    <a14:useLocalDpi xmlns:a14="http://schemas.microsoft.com/office/drawing/2010/main"/>
                  </a:ext>
                </a:extLst>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5" name="Group 33"/>
            <p:cNvGrpSpPr/>
            <p:nvPr/>
          </p:nvGrpSpPr>
          <p:grpSpPr bwMode="black">
            <a:xfrm>
              <a:off x="1430338" y="-1666875"/>
              <a:ext cx="4968876" cy="723900"/>
              <a:chOff x="1430338" y="-1666875"/>
              <a:chExt cx="4968876" cy="723900"/>
            </a:xfrm>
            <a:solidFill>
              <a:srgbClr val="005192"/>
            </a:solidFill>
          </p:grpSpPr>
          <p:sp>
            <p:nvSpPr>
              <p:cNvPr id="200"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1"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2"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3"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4"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5"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6"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7"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8"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9"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 name="Title 1"/>
          <p:cNvSpPr>
            <a:spLocks noGrp="1"/>
          </p:cNvSpPr>
          <p:nvPr userDrawn="1">
            <p:ph type="ctrTitle"/>
          </p:nvPr>
        </p:nvSpPr>
        <p:spPr>
          <a:xfrm>
            <a:off x="359999" y="360000"/>
            <a:ext cx="7298101" cy="1080000"/>
          </a:xfrm>
          <a:noFill/>
        </p:spPr>
        <p:txBody>
          <a:bodyPr wrap="square" lIns="0" tIns="0" rIns="0" bIns="0" rtlCol="0" anchor="t" anchorCtr="0">
            <a:noAutofit/>
          </a:bodyPr>
          <a:lstStyle>
            <a:lvl1pPr marL="0" algn="l" defTabSz="914400" rtl="0" eaLnBrk="1" latinLnBrk="0" hangingPunct="1">
              <a:lnSpc>
                <a:spcPts val="3000"/>
              </a:lnSpc>
              <a:spcBef>
                <a:spcPts val="0"/>
              </a:spcBef>
              <a:defRPr lang="en-GB" sz="3000" b="1" kern="0">
                <a:solidFill>
                  <a:schemeClr val="accent1"/>
                </a:solidFill>
                <a:latin typeface="+mj-lt"/>
                <a:ea typeface="+mn-ea"/>
                <a:cs typeface="+mn-cs"/>
              </a:defRPr>
            </a:lvl1pPr>
          </a:lstStyle>
          <a:p>
            <a:r>
              <a:rPr lang="en-US" smtClean="0"/>
              <a:t>Click to edit Master title style</a:t>
            </a:r>
            <a:endParaRPr lang="en-GB" dirty="0"/>
          </a:p>
        </p:txBody>
      </p:sp>
      <p:sp>
        <p:nvSpPr>
          <p:cNvPr id="3" name="Subtitle 2"/>
          <p:cNvSpPr>
            <a:spLocks noGrp="1"/>
          </p:cNvSpPr>
          <p:nvPr userDrawn="1">
            <p:ph type="subTitle" idx="1"/>
          </p:nvPr>
        </p:nvSpPr>
        <p:spPr>
          <a:xfrm>
            <a:off x="360001" y="1476000"/>
            <a:ext cx="5004162" cy="648000"/>
          </a:xfrm>
          <a:noFill/>
        </p:spPr>
        <p:txBody>
          <a:bodyPr wrap="square" lIns="0" tIns="0" rIns="0" bIns="0" rtlCol="0" anchor="t" anchorCtr="0">
            <a:noAutofit/>
          </a:bodyPr>
          <a:lstStyle>
            <a:lvl1pPr marL="0" indent="0" algn="l" defTabSz="914400" rtl="0" eaLnBrk="1" latinLnBrk="0" hangingPunct="1">
              <a:lnSpc>
                <a:spcPct val="100000"/>
              </a:lnSpc>
              <a:spcBef>
                <a:spcPts val="0"/>
              </a:spcBef>
              <a:buNone/>
              <a:defRPr lang="en-GB" sz="1400" b="0" kern="1200" dirty="0">
                <a:solidFill>
                  <a:schemeClr val="tx1"/>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cxnSp>
        <p:nvCxnSpPr>
          <p:cNvPr id="195" name="Straight Connector 194"/>
          <p:cNvCxnSpPr/>
          <p:nvPr userDrawn="1"/>
        </p:nvCxnSpPr>
        <p:spPr bwMode="black">
          <a:xfrm>
            <a:off x="0" y="2182690"/>
            <a:ext cx="9144000" cy="0"/>
          </a:xfrm>
          <a:prstGeom prst="line">
            <a:avLst/>
          </a:prstGeom>
          <a:ln w="6350">
            <a:solidFill>
              <a:srgbClr val="005095"/>
            </a:solidFill>
          </a:ln>
        </p:spPr>
        <p:style>
          <a:lnRef idx="1">
            <a:schemeClr val="accent1"/>
          </a:lnRef>
          <a:fillRef idx="0">
            <a:schemeClr val="accent1"/>
          </a:fillRef>
          <a:effectRef idx="0">
            <a:schemeClr val="accent1"/>
          </a:effectRef>
          <a:fontRef idx="minor">
            <a:schemeClr val="tx1"/>
          </a:fontRef>
        </p:style>
      </p:cxnSp>
      <p:sp>
        <p:nvSpPr>
          <p:cNvPr id="21" name="Picture Placeholder 20"/>
          <p:cNvSpPr>
            <a:spLocks noGrp="1"/>
          </p:cNvSpPr>
          <p:nvPr>
            <p:ph type="pic" sz="quarter" idx="10"/>
          </p:nvPr>
        </p:nvSpPr>
        <p:spPr>
          <a:xfrm>
            <a:off x="0" y="2820478"/>
            <a:ext cx="9144000" cy="4037522"/>
          </a:xfrm>
        </p:spPr>
        <p:txBody>
          <a:bodyPr anchor="ctr" anchorCtr="0"/>
          <a:lstStyle>
            <a:lvl1pPr algn="ctr">
              <a:defRPr/>
            </a:lvl1pPr>
          </a:lstStyle>
          <a:p>
            <a:r>
              <a:rPr lang="en-US" smtClean="0"/>
              <a:t>Click icon to add picture</a:t>
            </a:r>
            <a:endParaRPr lang="en-US"/>
          </a:p>
        </p:txBody>
      </p:sp>
    </p:spTree>
    <p:extLst>
      <p:ext uri="{BB962C8B-B14F-4D97-AF65-F5344CB8AC3E}">
        <p14:creationId xmlns:p14="http://schemas.microsoft.com/office/powerpoint/2010/main" val="3252930971"/>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Presentation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p:cNvSpPr/>
          <p:nvPr userDrawn="1"/>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53" name="Title 52"/>
          <p:cNvSpPr>
            <a:spLocks noGrp="1"/>
          </p:cNvSpPr>
          <p:nvPr>
            <p:ph type="title"/>
          </p:nvPr>
        </p:nvSpPr>
        <p:spPr bwMode="white"/>
        <p:txBody>
          <a:bodyPr/>
          <a:lstStyle>
            <a:lvl1pPr>
              <a:defRPr>
                <a:solidFill>
                  <a:schemeClr val="bg1"/>
                </a:solidFill>
              </a:defRPr>
            </a:lvl1pPr>
          </a:lstStyle>
          <a:p>
            <a:r>
              <a:rPr lang="en-US" smtClean="0"/>
              <a:t>Click to edit Master title style</a:t>
            </a:r>
            <a:endParaRPr lang="en-US" dirty="0"/>
          </a:p>
        </p:txBody>
      </p:sp>
      <p:grpSp>
        <p:nvGrpSpPr>
          <p:cNvPr id="2"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22"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6"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7"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31" name="Rectangle 30"/>
          <p:cNvSpPr/>
          <p:nvPr userDrawn="1"/>
        </p:nvSpPr>
        <p:spPr bwMode="black">
          <a:xfrm>
            <a:off x="0" y="1429200"/>
            <a:ext cx="9144000" cy="10800"/>
          </a:xfrm>
          <a:prstGeom prst="rect">
            <a:avLst/>
          </a:prstGeom>
          <a:solidFill>
            <a:schemeClr val="bg1"/>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21" name="Text Placeholder 10"/>
          <p:cNvSpPr>
            <a:spLocks noGrp="1"/>
          </p:cNvSpPr>
          <p:nvPr>
            <p:ph type="body" sz="quarter" idx="12"/>
          </p:nvPr>
        </p:nvSpPr>
        <p:spPr>
          <a:xfrm>
            <a:off x="360000" y="1600145"/>
            <a:ext cx="4140000" cy="4608568"/>
          </a:xfrm>
        </p:spPr>
        <p:txBody>
          <a:bodyPr/>
          <a:lstStyle>
            <a:lvl1pPr marL="0" indent="0">
              <a:lnSpc>
                <a:spcPct val="100000"/>
              </a:lnSpc>
              <a:spcBef>
                <a:spcPts val="0"/>
              </a:spcBef>
              <a:spcAft>
                <a:spcPts val="1600"/>
              </a:spcAft>
              <a:buClrTx/>
              <a:buFontTx/>
              <a:buNone/>
              <a:defRPr b="0">
                <a:solidFill>
                  <a:schemeClr val="bg1"/>
                </a:solidFill>
              </a:defRPr>
            </a:lvl1pPr>
            <a:lvl2pPr marL="342900" indent="-342900">
              <a:buClr>
                <a:schemeClr val="accent5"/>
              </a:buClr>
              <a:buFont typeface="+mj-lt"/>
              <a:buAutoNum type="arabicPeriod"/>
              <a:defRPr b="0">
                <a:solidFill>
                  <a:schemeClr val="accent5"/>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dirty="0" smtClean="0"/>
              <a:t>Click to edit Master text styles</a:t>
            </a:r>
          </a:p>
        </p:txBody>
      </p:sp>
      <p:sp>
        <p:nvSpPr>
          <p:cNvPr id="30" name="Text Placeholder 10"/>
          <p:cNvSpPr>
            <a:spLocks noGrp="1"/>
          </p:cNvSpPr>
          <p:nvPr>
            <p:ph type="body" sz="quarter" idx="13"/>
          </p:nvPr>
        </p:nvSpPr>
        <p:spPr>
          <a:xfrm>
            <a:off x="4644000" y="1600145"/>
            <a:ext cx="4140000" cy="4608568"/>
          </a:xfrm>
        </p:spPr>
        <p:txBody>
          <a:bodyPr/>
          <a:lstStyle>
            <a:lvl1pPr marL="0" indent="0">
              <a:lnSpc>
                <a:spcPct val="100000"/>
              </a:lnSpc>
              <a:spcBef>
                <a:spcPts val="0"/>
              </a:spcBef>
              <a:spcAft>
                <a:spcPts val="1600"/>
              </a:spcAft>
              <a:buClrTx/>
              <a:buFontTx/>
              <a:buNone/>
              <a:defRPr b="0">
                <a:solidFill>
                  <a:schemeClr val="bg1"/>
                </a:solidFill>
              </a:defRPr>
            </a:lvl1pPr>
            <a:lvl2pPr marL="342900" indent="-342900">
              <a:buClr>
                <a:schemeClr val="accent5"/>
              </a:buClr>
              <a:buFont typeface="+mj-lt"/>
              <a:buAutoNum type="arabicPeriod"/>
              <a:defRPr b="0">
                <a:solidFill>
                  <a:schemeClr val="accent5"/>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p:txBody>
      </p:sp>
    </p:spTree>
    <p:extLst>
      <p:ext uri="{BB962C8B-B14F-4D97-AF65-F5344CB8AC3E}">
        <p14:creationId xmlns:p14="http://schemas.microsoft.com/office/powerpoint/2010/main" val="1634106794"/>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Agenda Slide Option 1">
    <p:bg bwMode="gray">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aphicFrame>
        <p:nvGraphicFramePr>
          <p:cNvPr id="29" name="Object 28"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7901" name="think-cell Slide" r:id="rId5" imgW="357" imgH="357" progId="">
                  <p:embed/>
                </p:oleObj>
              </mc:Choice>
              <mc:Fallback>
                <p:oleObj name="think-cell Slide" r:id="rId5" imgW="357" imgH="35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Rectangle 34"/>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30" name="Group 29"/>
          <p:cNvGrpSpPr/>
          <p:nvPr userDrawn="1"/>
        </p:nvGrpSpPr>
        <p:grpSpPr>
          <a:xfrm>
            <a:off x="0" y="6398814"/>
            <a:ext cx="9144000" cy="459186"/>
            <a:chOff x="0" y="6398814"/>
            <a:chExt cx="9144000" cy="459186"/>
          </a:xfrm>
        </p:grpSpPr>
        <p:sp>
          <p:nvSpPr>
            <p:cNvPr id="31" name="Rectangle 30"/>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2" name="Rectangle 31"/>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9" name="Footer Placeholder 8"/>
          <p:cNvSpPr>
            <a:spLocks noGrp="1"/>
          </p:cNvSpPr>
          <p:nvPr>
            <p:ph type="ftr" sz="quarter" idx="11"/>
          </p:nvPr>
        </p:nvSpPr>
        <p:spPr/>
        <p:txBody>
          <a:bodyPr/>
          <a:lstStyle/>
          <a:p>
            <a:r>
              <a:t>Sustainability | Planet Possible</a:t>
            </a:r>
            <a:endParaRPr lang="nl-NL" dirty="0"/>
          </a:p>
        </p:txBody>
      </p:sp>
      <p:sp>
        <p:nvSpPr>
          <p:cNvPr id="53" name="Title 52"/>
          <p:cNvSpPr>
            <a:spLocks noGrp="1"/>
          </p:cNvSpPr>
          <p:nvPr>
            <p:ph type="title"/>
          </p:nvPr>
        </p:nvSpPr>
        <p:spPr bwMode="white"/>
        <p:txBody>
          <a:bodyPr/>
          <a:lstStyle>
            <a:lvl1pPr>
              <a:defRPr>
                <a:solidFill>
                  <a:schemeClr val="bg1"/>
                </a:solidFill>
              </a:defRPr>
            </a:lvl1pPr>
          </a:lstStyle>
          <a:p>
            <a:r>
              <a:rPr lang="en-US" smtClean="0"/>
              <a:t>Click to edit Master title style</a:t>
            </a:r>
            <a:endParaRPr lang="en-US" dirty="0"/>
          </a:p>
        </p:txBody>
      </p:sp>
      <p:grpSp>
        <p:nvGrpSpPr>
          <p:cNvPr id="21"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22"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5"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6"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7"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
        <p:nvSpPr>
          <p:cNvPr id="33" name="Text Placeholder 10"/>
          <p:cNvSpPr>
            <a:spLocks noGrp="1"/>
          </p:cNvSpPr>
          <p:nvPr>
            <p:ph type="body" sz="quarter" idx="12"/>
          </p:nvPr>
        </p:nvSpPr>
        <p:spPr>
          <a:xfrm>
            <a:off x="360000" y="1600145"/>
            <a:ext cx="4140000" cy="4608568"/>
          </a:xfrm>
        </p:spPr>
        <p:txBody>
          <a:bodyPr/>
          <a:lstStyle>
            <a:lvl1pPr marL="450000" indent="-450000">
              <a:lnSpc>
                <a:spcPct val="100000"/>
              </a:lnSpc>
              <a:spcBef>
                <a:spcPts val="0"/>
              </a:spcBef>
              <a:spcAft>
                <a:spcPts val="1600"/>
              </a:spcAft>
              <a:buClr>
                <a:schemeClr val="accent1"/>
              </a:buClr>
              <a:buFont typeface="+mj-lt"/>
              <a:buAutoNum type="arabicPeriod"/>
              <a:defRPr b="0">
                <a:solidFill>
                  <a:schemeClr val="accent1"/>
                </a:solidFill>
              </a:defRPr>
            </a:lvl1pPr>
            <a:lvl2pPr marL="342900" indent="-342900">
              <a:buClr>
                <a:schemeClr val="accent1"/>
              </a:buClr>
              <a:buFont typeface="+mj-lt"/>
              <a:buAutoNum type="arabicPeriod"/>
              <a:defRPr b="0">
                <a:solidFill>
                  <a:schemeClr val="accent1"/>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dirty="0" smtClean="0"/>
              <a:t>Click to edit Master text styles</a:t>
            </a:r>
          </a:p>
        </p:txBody>
      </p:sp>
      <p:sp>
        <p:nvSpPr>
          <p:cNvPr id="34" name="Text Placeholder 10"/>
          <p:cNvSpPr>
            <a:spLocks noGrp="1"/>
          </p:cNvSpPr>
          <p:nvPr>
            <p:ph type="body" sz="quarter" idx="13"/>
          </p:nvPr>
        </p:nvSpPr>
        <p:spPr>
          <a:xfrm>
            <a:off x="4644000" y="1600145"/>
            <a:ext cx="4140000" cy="4608568"/>
          </a:xfrm>
        </p:spPr>
        <p:txBody>
          <a:bodyPr/>
          <a:lstStyle>
            <a:lvl1pPr marL="450000" indent="-450000">
              <a:lnSpc>
                <a:spcPct val="100000"/>
              </a:lnSpc>
              <a:spcBef>
                <a:spcPts val="0"/>
              </a:spcBef>
              <a:spcAft>
                <a:spcPts val="1600"/>
              </a:spcAft>
              <a:buClr>
                <a:schemeClr val="accent1"/>
              </a:buClr>
              <a:buFont typeface="+mj-lt"/>
              <a:buAutoNum type="arabicPeriod" startAt="7"/>
              <a:defRPr b="0">
                <a:solidFill>
                  <a:schemeClr val="accent1"/>
                </a:solidFill>
              </a:defRPr>
            </a:lvl1pPr>
            <a:lvl2pPr marL="342900" indent="-342900">
              <a:buClr>
                <a:schemeClr val="accent1"/>
              </a:buClr>
              <a:buFont typeface="+mj-lt"/>
              <a:buAutoNum type="arabicPeriod"/>
              <a:defRPr b="0">
                <a:solidFill>
                  <a:schemeClr val="accent1"/>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dirty="0" smtClean="0"/>
              <a:t>Click to edit Master text styles</a:t>
            </a:r>
          </a:p>
        </p:txBody>
      </p:sp>
    </p:spTree>
    <p:extLst>
      <p:ext uri="{BB962C8B-B14F-4D97-AF65-F5344CB8AC3E}">
        <p14:creationId xmlns:p14="http://schemas.microsoft.com/office/powerpoint/2010/main" val="386610451"/>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Agenda Slide Option 2">
    <p:bg bwMode="gray">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aphicFrame>
        <p:nvGraphicFramePr>
          <p:cNvPr id="30" name="Object 29"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8925" name="think-cell Slide" r:id="rId5" imgW="357" imgH="357" progId="">
                  <p:embed/>
                </p:oleObj>
              </mc:Choice>
              <mc:Fallback>
                <p:oleObj name="think-cell Slide" r:id="rId5" imgW="357" imgH="35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Rectangle 27"/>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3" name="Group 22"/>
          <p:cNvGrpSpPr/>
          <p:nvPr userDrawn="1"/>
        </p:nvGrpSpPr>
        <p:grpSpPr>
          <a:xfrm>
            <a:off x="0" y="6398814"/>
            <a:ext cx="9144000" cy="459186"/>
            <a:chOff x="0" y="6398814"/>
            <a:chExt cx="9144000" cy="459186"/>
          </a:xfrm>
        </p:grpSpPr>
        <p:sp>
          <p:nvSpPr>
            <p:cNvPr id="24" name="Rectangle 23"/>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5" name="Rectangle 24"/>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8" name="Slide Number Placeholder 7"/>
          <p:cNvSpPr>
            <a:spLocks noGrp="1"/>
          </p:cNvSpPr>
          <p:nvPr>
            <p:ph type="sldNum" sz="quarter" idx="10"/>
          </p:nvPr>
        </p:nvSpPr>
        <p:spPr/>
        <p:txBody>
          <a:bodyPr/>
          <a:lstStyle/>
          <a:p>
            <a:pPr>
              <a:defRPr/>
            </a:pPr>
            <a:fld id="{537E2E77-CED1-4E84-91C2-4E0176ECD4FC}" type="slidenum">
              <a:rPr lang="en-US"/>
              <a:pPr>
                <a:defRPr/>
              </a:pPr>
              <a:t>‹#›</a:t>
            </a:fld>
            <a:endParaRPr lang="en-US"/>
          </a:p>
        </p:txBody>
      </p:sp>
      <p:sp>
        <p:nvSpPr>
          <p:cNvPr id="9" name="Footer Placeholder 8"/>
          <p:cNvSpPr>
            <a:spLocks noGrp="1"/>
          </p:cNvSpPr>
          <p:nvPr>
            <p:ph type="ftr" sz="quarter" idx="11"/>
          </p:nvPr>
        </p:nvSpPr>
        <p:spPr/>
        <p:txBody>
          <a:bodyPr/>
          <a:lstStyle/>
          <a:p>
            <a:r>
              <a:t>Sustainability | Planet Possible</a:t>
            </a:r>
            <a:endParaRPr/>
          </a:p>
        </p:txBody>
      </p:sp>
      <p:sp>
        <p:nvSpPr>
          <p:cNvPr id="11" name="Text Placeholder 10"/>
          <p:cNvSpPr>
            <a:spLocks noGrp="1"/>
          </p:cNvSpPr>
          <p:nvPr>
            <p:ph type="body" sz="quarter" idx="12"/>
          </p:nvPr>
        </p:nvSpPr>
        <p:spPr>
          <a:xfrm>
            <a:off x="360000" y="1600144"/>
            <a:ext cx="4140000" cy="4608569"/>
          </a:xfrm>
        </p:spPr>
        <p:txBody>
          <a:bodyPr/>
          <a:lstStyle>
            <a:lvl1pPr marL="450000" indent="-450000">
              <a:lnSpc>
                <a:spcPct val="100000"/>
              </a:lnSpc>
              <a:spcBef>
                <a:spcPts val="800"/>
              </a:spcBef>
              <a:buClrTx/>
              <a:buFont typeface="+mj-lt"/>
              <a:buAutoNum type="arabicPeriod"/>
              <a:defRPr b="1">
                <a:solidFill>
                  <a:schemeClr val="accent1"/>
                </a:solidFill>
              </a:defRPr>
            </a:lvl1pPr>
            <a:lvl2pPr marL="449263" indent="0">
              <a:lnSpc>
                <a:spcPct val="100000"/>
              </a:lnSpc>
              <a:spcBef>
                <a:spcPts val="0"/>
              </a:spcBef>
              <a:buClr>
                <a:schemeClr val="accent5"/>
              </a:buClr>
              <a:buFont typeface="+mj-lt"/>
              <a:buNone/>
              <a:defRPr sz="1600" b="0">
                <a:solidFill>
                  <a:schemeClr val="accent2"/>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a:p>
            <a:pPr lvl="1"/>
            <a:r>
              <a:rPr lang="en-US" noProof="0" smtClean="0"/>
              <a:t>Second level</a:t>
            </a:r>
          </a:p>
        </p:txBody>
      </p:sp>
      <p:sp>
        <p:nvSpPr>
          <p:cNvPr id="27" name="Text Placeholder 10"/>
          <p:cNvSpPr>
            <a:spLocks noGrp="1"/>
          </p:cNvSpPr>
          <p:nvPr>
            <p:ph type="body" sz="quarter" idx="14"/>
          </p:nvPr>
        </p:nvSpPr>
        <p:spPr>
          <a:xfrm>
            <a:off x="4644000" y="1600144"/>
            <a:ext cx="4140000" cy="4608569"/>
          </a:xfrm>
        </p:spPr>
        <p:txBody>
          <a:bodyPr/>
          <a:lstStyle>
            <a:lvl1pPr marL="450000" indent="-450000">
              <a:lnSpc>
                <a:spcPct val="100000"/>
              </a:lnSpc>
              <a:spcBef>
                <a:spcPts val="800"/>
              </a:spcBef>
              <a:buClrTx/>
              <a:buFont typeface="+mj-lt"/>
              <a:buAutoNum type="arabicPeriod" startAt="7"/>
              <a:defRPr b="1">
                <a:solidFill>
                  <a:schemeClr val="accent1"/>
                </a:solidFill>
              </a:defRPr>
            </a:lvl1pPr>
            <a:lvl2pPr marL="449263" indent="0">
              <a:lnSpc>
                <a:spcPct val="100000"/>
              </a:lnSpc>
              <a:spcBef>
                <a:spcPts val="0"/>
              </a:spcBef>
              <a:spcAft>
                <a:spcPts val="0"/>
              </a:spcAft>
              <a:buClr>
                <a:schemeClr val="accent5"/>
              </a:buClr>
              <a:buFont typeface="+mj-lt"/>
              <a:buNone/>
              <a:defRPr sz="1600" b="0">
                <a:solidFill>
                  <a:schemeClr val="accent2"/>
                </a:solidFill>
              </a:defRPr>
            </a:lvl2pPr>
            <a:lvl3pPr marL="522900" indent="-342900">
              <a:buClr>
                <a:schemeClr val="accent5"/>
              </a:buClr>
              <a:buFont typeface="+mj-lt"/>
              <a:buAutoNum type="arabicPeriod"/>
              <a:defRPr b="0">
                <a:solidFill>
                  <a:schemeClr val="accent5"/>
                </a:solidFill>
              </a:defRPr>
            </a:lvl3pPr>
            <a:lvl4pPr marL="702650" indent="-342900">
              <a:buClr>
                <a:schemeClr val="accent5"/>
              </a:buClr>
              <a:buFont typeface="+mj-lt"/>
              <a:buAutoNum type="arabicPeriod"/>
              <a:defRPr b="0">
                <a:solidFill>
                  <a:schemeClr val="accent5"/>
                </a:solidFill>
              </a:defRPr>
            </a:lvl4pPr>
            <a:lvl5pPr marL="882900" indent="-342900">
              <a:buClr>
                <a:schemeClr val="accent5"/>
              </a:buClr>
              <a:buFont typeface="+mj-lt"/>
              <a:buAutoNum type="arabicPeriod"/>
              <a:defRPr b="0">
                <a:solidFill>
                  <a:schemeClr val="accent5"/>
                </a:solidFill>
              </a:defRPr>
            </a:lvl5pPr>
          </a:lstStyle>
          <a:p>
            <a:pPr lvl="0"/>
            <a:r>
              <a:rPr lang="en-US" noProof="0" smtClean="0"/>
              <a:t>Click to edit Master text styles</a:t>
            </a:r>
          </a:p>
          <a:p>
            <a:pPr lvl="1"/>
            <a:r>
              <a:rPr lang="en-US" noProof="0" smtClean="0"/>
              <a:t>Second level</a:t>
            </a:r>
          </a:p>
        </p:txBody>
      </p:sp>
      <p:sp>
        <p:nvSpPr>
          <p:cNvPr id="29" name="Title 28"/>
          <p:cNvSpPr>
            <a:spLocks noGrp="1"/>
          </p:cNvSpPr>
          <p:nvPr>
            <p:ph type="title"/>
          </p:nvPr>
        </p:nvSpPr>
        <p:spPr bwMode="white"/>
        <p:txBody>
          <a:bodyPr/>
          <a:lstStyle>
            <a:lvl1pPr>
              <a:defRPr>
                <a:solidFill>
                  <a:schemeClr val="bg1"/>
                </a:solidFill>
              </a:defRPr>
            </a:lvl1pPr>
          </a:lstStyle>
          <a:p>
            <a:r>
              <a:rPr lang="en-US" smtClean="0"/>
              <a:t>Click to edit Master title style</a:t>
            </a:r>
            <a:endParaRPr lang="en-US" dirty="0"/>
          </a:p>
        </p:txBody>
      </p:sp>
      <p:grpSp>
        <p:nvGrpSpPr>
          <p:cNvPr id="21"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6"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5"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7"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4111815970"/>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7" name="Slide Number Placeholder 6"/>
          <p:cNvSpPr>
            <a:spLocks noGrp="1"/>
          </p:cNvSpPr>
          <p:nvPr>
            <p:ph type="sldNum" sz="quarter" idx="10"/>
          </p:nvPr>
        </p:nvSpPr>
        <p:spPr/>
        <p:txBody>
          <a:bodyPr/>
          <a:lstStyle/>
          <a:p>
            <a:pPr>
              <a:defRPr/>
            </a:pPr>
            <a:fld id="{537E2E77-CED1-4E84-91C2-4E0176ECD4FC}" type="slidenum">
              <a:rPr/>
              <a:pPr>
                <a:defRPr/>
              </a:pPr>
              <a:t>‹#›</a:t>
            </a:fld>
            <a:endParaRPr dirty="0"/>
          </a:p>
        </p:txBody>
      </p:sp>
      <p:sp>
        <p:nvSpPr>
          <p:cNvPr id="8" name="Footer Placeholder 7"/>
          <p:cNvSpPr>
            <a:spLocks noGrp="1"/>
          </p:cNvSpPr>
          <p:nvPr>
            <p:ph type="ftr" sz="quarter" idx="11"/>
          </p:nvPr>
        </p:nvSpPr>
        <p:spPr/>
        <p:txBody>
          <a:bodyPr/>
          <a:lstStyle/>
          <a:p>
            <a:r>
              <a:t>Sustainability | Planet Possible</a:t>
            </a:r>
            <a:endParaRPr lang="nl-NL" dirty="0"/>
          </a:p>
        </p:txBody>
      </p:sp>
      <p:sp>
        <p:nvSpPr>
          <p:cNvPr id="13" name="Text Placeholder 10"/>
          <p:cNvSpPr>
            <a:spLocks noGrp="1"/>
          </p:cNvSpPr>
          <p:nvPr>
            <p:ph type="body" sz="quarter" idx="12"/>
          </p:nvPr>
        </p:nvSpPr>
        <p:spPr>
          <a:xfrm>
            <a:off x="360000" y="1600144"/>
            <a:ext cx="8424000" cy="460856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787096557"/>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Divider Slide">
    <p:bg bwMode="gray">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aphicFrame>
        <p:nvGraphicFramePr>
          <p:cNvPr id="26" name="Object 25"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9949" name="think-cell Slide" r:id="rId5" imgW="357" imgH="357" progId="">
                  <p:embed/>
                </p:oleObj>
              </mc:Choice>
              <mc:Fallback>
                <p:oleObj name="think-cell Slide" r:id="rId5" imgW="357" imgH="35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ectangle 28"/>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2" name="Group 21"/>
          <p:cNvGrpSpPr/>
          <p:nvPr userDrawn="1"/>
        </p:nvGrpSpPr>
        <p:grpSpPr>
          <a:xfrm>
            <a:off x="0" y="6398814"/>
            <a:ext cx="9144000" cy="459186"/>
            <a:chOff x="0" y="6398814"/>
            <a:chExt cx="9144000" cy="459186"/>
          </a:xfrm>
        </p:grpSpPr>
        <p:sp>
          <p:nvSpPr>
            <p:cNvPr id="23" name="Rectangle 22"/>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4" name="Rectangle 23"/>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63" name="Text Placeholder 10"/>
          <p:cNvSpPr>
            <a:spLocks noGrp="1"/>
          </p:cNvSpPr>
          <p:nvPr>
            <p:ph type="body" sz="quarter" idx="13"/>
          </p:nvPr>
        </p:nvSpPr>
        <p:spPr>
          <a:xfrm>
            <a:off x="357732" y="1600144"/>
            <a:ext cx="8426268"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83" name="Title 82"/>
          <p:cNvSpPr>
            <a:spLocks noGrp="1"/>
          </p:cNvSpPr>
          <p:nvPr>
            <p:ph type="title"/>
          </p:nvPr>
        </p:nvSpPr>
        <p:spPr bwMode="white"/>
        <p:txBody>
          <a:bodyPr/>
          <a:lstStyle>
            <a:lvl1pPr marL="541338" indent="-541338">
              <a:buFont typeface="+mj-lt"/>
              <a:buAutoNum type="arabicPeriod"/>
              <a:tabLst>
                <a:tab pos="541338" algn="l"/>
              </a:tabLst>
              <a:defRPr>
                <a:solidFill>
                  <a:schemeClr val="bg1"/>
                </a:solidFill>
              </a:defRPr>
            </a:lvl1pPr>
          </a:lstStyle>
          <a:p>
            <a:r>
              <a:rPr lang="en-US" smtClean="0"/>
              <a:t>Click to edit Master title style</a:t>
            </a:r>
            <a:endParaRPr lang="en-US" dirty="0"/>
          </a:p>
        </p:txBody>
      </p:sp>
      <p:sp>
        <p:nvSpPr>
          <p:cNvPr id="84" name="Slide Number Placeholder 8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85" name="Footer Placeholder 84"/>
          <p:cNvSpPr>
            <a:spLocks noGrp="1"/>
          </p:cNvSpPr>
          <p:nvPr>
            <p:ph type="ftr" sz="quarter" idx="15"/>
          </p:nvPr>
        </p:nvSpPr>
        <p:spPr/>
        <p:txBody>
          <a:bodyPr/>
          <a:lstStyle/>
          <a:p>
            <a:r>
              <a:t>Sustainability | Planet Possible</a:t>
            </a:r>
            <a:endParaRPr dirty="0"/>
          </a:p>
        </p:txBody>
      </p:sp>
      <p:grpSp>
        <p:nvGrpSpPr>
          <p:cNvPr id="80"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81"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2"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6"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7"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8"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9"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0"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1"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2"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3"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4"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846860559"/>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Divider Slide - Light Blue">
    <p:bg>
      <p:bgPr>
        <a:solidFill>
          <a:schemeClr val="accent2"/>
        </a:solidFill>
        <a:effectLst/>
      </p:bgPr>
    </p:bg>
    <p:spTree>
      <p:nvGrpSpPr>
        <p:cNvPr id="1" name=""/>
        <p:cNvGrpSpPr/>
        <p:nvPr/>
      </p:nvGrpSpPr>
      <p:grpSpPr>
        <a:xfrm>
          <a:off x="0" y="0"/>
          <a:ext cx="0" cy="0"/>
          <a:chOff x="0" y="0"/>
          <a:chExt cx="0" cy="0"/>
        </a:xfrm>
      </p:grpSpPr>
      <p:graphicFrame>
        <p:nvGraphicFramePr>
          <p:cNvPr id="42" name="Object 41"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0973"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2"/>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2" name="Group 21"/>
          <p:cNvGrpSpPr/>
          <p:nvPr userDrawn="1"/>
        </p:nvGrpSpPr>
        <p:grpSpPr>
          <a:xfrm>
            <a:off x="0" y="6398814"/>
            <a:ext cx="9144000" cy="459186"/>
            <a:chOff x="0" y="6398814"/>
            <a:chExt cx="9144000" cy="459186"/>
          </a:xfrm>
        </p:grpSpPr>
        <p:sp>
          <p:nvSpPr>
            <p:cNvPr id="24" name="Rectangle 23"/>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0" name="Rectangle 39"/>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56" name="Text Placeholder 10"/>
          <p:cNvSpPr>
            <a:spLocks noGrp="1"/>
          </p:cNvSpPr>
          <p:nvPr>
            <p:ph type="body" sz="quarter" idx="13"/>
          </p:nvPr>
        </p:nvSpPr>
        <p:spPr>
          <a:xfrm>
            <a:off x="360000" y="1600144"/>
            <a:ext cx="8424000"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74" name="Title 73"/>
          <p:cNvSpPr>
            <a:spLocks noGrp="1"/>
          </p:cNvSpPr>
          <p:nvPr>
            <p:ph type="title"/>
          </p:nvPr>
        </p:nvSpPr>
        <p:spPr bwMode="gray"/>
        <p:txBody>
          <a:bodyPr wrap="square" lIns="0" tIns="0" rIns="0" bIns="0" rtlCol="0" anchor="b"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en-US" smtClean="0"/>
              <a:t>Click to edit Master title style</a:t>
            </a:r>
            <a:endParaRPr lang="en-US" dirty="0"/>
          </a:p>
        </p:txBody>
      </p:sp>
      <p:sp>
        <p:nvSpPr>
          <p:cNvPr id="75" name="Slide Number Placeholder 74"/>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6" name="Footer Placeholder 75"/>
          <p:cNvSpPr>
            <a:spLocks noGrp="1"/>
          </p:cNvSpPr>
          <p:nvPr>
            <p:ph type="ftr" sz="quarter" idx="15"/>
          </p:nvPr>
        </p:nvSpPr>
        <p:spPr/>
        <p:txBody>
          <a:bodyPr/>
          <a:lstStyle/>
          <a:p>
            <a:r>
              <a:t>Sustainability | Planet Possible</a:t>
            </a:r>
            <a:endParaRPr dirty="0"/>
          </a:p>
        </p:txBody>
      </p:sp>
      <p:grpSp>
        <p:nvGrpSpPr>
          <p:cNvPr id="29"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0"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5"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2909346377"/>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Divider Slide - Turquoise">
    <p:bg>
      <p:bgPr>
        <a:solidFill>
          <a:schemeClr val="accent3"/>
        </a:solidFill>
        <a:effectLst/>
      </p:bgPr>
    </p:bg>
    <p:spTree>
      <p:nvGrpSpPr>
        <p:cNvPr id="1" name=""/>
        <p:cNvGrpSpPr/>
        <p:nvPr/>
      </p:nvGrpSpPr>
      <p:grpSpPr>
        <a:xfrm>
          <a:off x="0" y="0"/>
          <a:ext cx="0" cy="0"/>
          <a:chOff x="0" y="0"/>
          <a:chExt cx="0" cy="0"/>
        </a:xfrm>
      </p:grpSpPr>
      <p:graphicFrame>
        <p:nvGraphicFramePr>
          <p:cNvPr id="46" name="Object 45"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1997" name="think-cell Slide" r:id="rId4" imgW="357" imgH="357" progId="">
                  <p:embed/>
                </p:oleObj>
              </mc:Choice>
              <mc:Fallback>
                <p:oleObj name="think-cell Slide" r:id="rId4" imgW="357" imgH="3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2"/>
          <p:cNvSpPr/>
          <p:nvPr userDrawn="1"/>
        </p:nvSpPr>
        <p:spPr bwMode="white">
          <a:xfrm>
            <a:off x="0" y="1432800"/>
            <a:ext cx="9144000" cy="54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42" name="Group 41"/>
          <p:cNvGrpSpPr/>
          <p:nvPr userDrawn="1"/>
        </p:nvGrpSpPr>
        <p:grpSpPr>
          <a:xfrm>
            <a:off x="0" y="6398814"/>
            <a:ext cx="9144000" cy="459186"/>
            <a:chOff x="0" y="6398814"/>
            <a:chExt cx="9144000" cy="459186"/>
          </a:xfrm>
        </p:grpSpPr>
        <p:sp>
          <p:nvSpPr>
            <p:cNvPr id="43" name="Rectangle 42"/>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ectangle 43"/>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56" name="Text Placeholder 10"/>
          <p:cNvSpPr>
            <a:spLocks noGrp="1"/>
          </p:cNvSpPr>
          <p:nvPr>
            <p:ph type="body" sz="quarter" idx="13"/>
          </p:nvPr>
        </p:nvSpPr>
        <p:spPr>
          <a:xfrm>
            <a:off x="360000" y="1600144"/>
            <a:ext cx="8424000" cy="4608569"/>
          </a:xfrm>
        </p:spPr>
        <p:txBody>
          <a:bodyPr/>
          <a:lstStyle>
            <a:lvl1pPr marL="180000" indent="-180000">
              <a:spcBef>
                <a:spcPts val="0"/>
              </a:spcBef>
              <a:spcAft>
                <a:spcPts val="1800"/>
              </a:spcAft>
              <a:buClrTx/>
              <a:buFont typeface="Arial" pitchFamily="34" charset="0"/>
              <a:buChar char="•"/>
              <a:defRPr b="0">
                <a:solidFill>
                  <a:schemeClr val="accent1"/>
                </a:solidFill>
              </a:defRPr>
            </a:lvl1pPr>
            <a:lvl2pPr>
              <a:buClrTx/>
              <a:defRPr>
                <a:solidFill>
                  <a:schemeClr val="accent6"/>
                </a:solidFill>
              </a:defRPr>
            </a:lvl2pPr>
            <a:lvl3pPr>
              <a:buClrTx/>
              <a:defRPr>
                <a:solidFill>
                  <a:schemeClr val="accent6"/>
                </a:solidFill>
              </a:defRPr>
            </a:lvl3pPr>
            <a:lvl4pPr>
              <a:buClrTx/>
              <a:defRPr>
                <a:solidFill>
                  <a:schemeClr val="accent6"/>
                </a:solidFill>
              </a:defRPr>
            </a:lvl4pPr>
            <a:lvl5pPr>
              <a:buClrTx/>
              <a:defRPr>
                <a:solidFill>
                  <a:schemeClr val="accent6"/>
                </a:solidFill>
              </a:defRPr>
            </a:lvl5pPr>
          </a:lstStyle>
          <a:p>
            <a:pPr lvl="0"/>
            <a:r>
              <a:rPr lang="en-US" smtClean="0"/>
              <a:t>Click to edit Master text styles</a:t>
            </a:r>
          </a:p>
        </p:txBody>
      </p:sp>
      <p:sp>
        <p:nvSpPr>
          <p:cNvPr id="74" name="Slide Number Placeholder 73"/>
          <p:cNvSpPr>
            <a:spLocks noGrp="1"/>
          </p:cNvSpPr>
          <p:nvPr>
            <p:ph type="sldNum" sz="quarter" idx="14"/>
          </p:nvPr>
        </p:nvSpPr>
        <p:spPr/>
        <p:txBody>
          <a:bodyPr/>
          <a:lstStyle/>
          <a:p>
            <a:pPr>
              <a:defRPr/>
            </a:pPr>
            <a:fld id="{537E2E77-CED1-4E84-91C2-4E0176ECD4FC}" type="slidenum">
              <a:rPr lang="en-US"/>
              <a:pPr>
                <a:defRPr/>
              </a:pPr>
              <a:t>‹#›</a:t>
            </a:fld>
            <a:endParaRPr lang="en-US"/>
          </a:p>
        </p:txBody>
      </p:sp>
      <p:sp>
        <p:nvSpPr>
          <p:cNvPr id="75" name="Footer Placeholder 74"/>
          <p:cNvSpPr>
            <a:spLocks noGrp="1"/>
          </p:cNvSpPr>
          <p:nvPr>
            <p:ph type="ftr" sz="quarter" idx="15"/>
          </p:nvPr>
        </p:nvSpPr>
        <p:spPr/>
        <p:txBody>
          <a:bodyPr/>
          <a:lstStyle/>
          <a:p>
            <a:r>
              <a:t>Sustainability | Planet Possible</a:t>
            </a:r>
            <a:endParaRPr dirty="0"/>
          </a:p>
        </p:txBody>
      </p:sp>
      <p:sp>
        <p:nvSpPr>
          <p:cNvPr id="76" name="Title 75"/>
          <p:cNvSpPr>
            <a:spLocks noGrp="1"/>
          </p:cNvSpPr>
          <p:nvPr>
            <p:ph type="title"/>
          </p:nvPr>
        </p:nvSpPr>
        <p:spPr bwMode="gray"/>
        <p:txBody>
          <a:bodyPr wrap="square" lIns="0" tIns="0" rIns="0" bIns="0" rtlCol="0" anchor="b" anchorCtr="0">
            <a:noAutofit/>
          </a:bodyPr>
          <a:lstStyle>
            <a:lvl1pPr marL="541338" indent="-541338" algn="l" defTabSz="914400" rtl="0" eaLnBrk="1" latinLnBrk="0" hangingPunct="1">
              <a:lnSpc>
                <a:spcPts val="2500"/>
              </a:lnSpc>
              <a:spcBef>
                <a:spcPct val="0"/>
              </a:spcBef>
              <a:buFont typeface="+mj-lt"/>
              <a:buAutoNum type="arabicPeriod"/>
              <a:tabLst>
                <a:tab pos="541338" algn="l"/>
              </a:tabLst>
              <a:defRPr lang="en-US" sz="2500" b="1" kern="0" dirty="0" smtClean="0">
                <a:solidFill>
                  <a:schemeClr val="bg1"/>
                </a:solidFill>
                <a:latin typeface="Arial"/>
                <a:ea typeface="+mn-ea"/>
                <a:cs typeface="+mn-cs"/>
              </a:defRPr>
            </a:lvl1pPr>
          </a:lstStyle>
          <a:p>
            <a:r>
              <a:rPr lang="en-US" smtClean="0"/>
              <a:t>Click to edit Master title style</a:t>
            </a:r>
            <a:endParaRPr lang="en-US" dirty="0"/>
          </a:p>
        </p:txBody>
      </p:sp>
      <p:grpSp>
        <p:nvGrpSpPr>
          <p:cNvPr id="29" name="Group 33"/>
          <p:cNvGrpSpPr>
            <a:grpSpLocks noChangeAspect="1"/>
          </p:cNvGrpSpPr>
          <p:nvPr userDrawn="1"/>
        </p:nvGrpSpPr>
        <p:grpSpPr bwMode="white">
          <a:xfrm>
            <a:off x="7015590" y="372869"/>
            <a:ext cx="1779160" cy="259200"/>
            <a:chOff x="1430338" y="-1666875"/>
            <a:chExt cx="4968876" cy="723900"/>
          </a:xfrm>
          <a:solidFill>
            <a:schemeClr val="bg1"/>
          </a:solidFill>
        </p:grpSpPr>
        <p:sp>
          <p:nvSpPr>
            <p:cNvPr id="30" name="Freeform 24"/>
            <p:cNvSpPr>
              <a:spLocks/>
            </p:cNvSpPr>
            <p:nvPr/>
          </p:nvSpPr>
          <p:spPr bwMode="white">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25"/>
            <p:cNvSpPr>
              <a:spLocks/>
            </p:cNvSpPr>
            <p:nvPr/>
          </p:nvSpPr>
          <p:spPr bwMode="white">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26"/>
            <p:cNvSpPr>
              <a:spLocks/>
            </p:cNvSpPr>
            <p:nvPr/>
          </p:nvSpPr>
          <p:spPr bwMode="white">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27"/>
            <p:cNvSpPr>
              <a:spLocks noEditPoints="1"/>
            </p:cNvSpPr>
            <p:nvPr/>
          </p:nvSpPr>
          <p:spPr bwMode="white">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28"/>
            <p:cNvSpPr>
              <a:spLocks noEditPoints="1"/>
            </p:cNvSpPr>
            <p:nvPr/>
          </p:nvSpPr>
          <p:spPr bwMode="white">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5" name="Freeform 29"/>
            <p:cNvSpPr>
              <a:spLocks/>
            </p:cNvSpPr>
            <p:nvPr/>
          </p:nvSpPr>
          <p:spPr bwMode="white">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30"/>
            <p:cNvSpPr>
              <a:spLocks noEditPoints="1"/>
            </p:cNvSpPr>
            <p:nvPr/>
          </p:nvSpPr>
          <p:spPr bwMode="white">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31"/>
            <p:cNvSpPr>
              <a:spLocks noEditPoints="1"/>
            </p:cNvSpPr>
            <p:nvPr/>
          </p:nvSpPr>
          <p:spPr bwMode="white">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 name="Freeform 32"/>
            <p:cNvSpPr>
              <a:spLocks noEditPoints="1"/>
            </p:cNvSpPr>
            <p:nvPr/>
          </p:nvSpPr>
          <p:spPr bwMode="white">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 name="Freeform 33"/>
            <p:cNvSpPr>
              <a:spLocks/>
            </p:cNvSpPr>
            <p:nvPr/>
          </p:nvSpPr>
          <p:spPr bwMode="white">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8" name="Text Placeholder 30"/>
          <p:cNvSpPr>
            <a:spLocks noGrp="1"/>
          </p:cNvSpPr>
          <p:nvPr>
            <p:ph type="body" sz="quarter" idx="16" hasCustomPrompt="1"/>
          </p:nvPr>
        </p:nvSpPr>
        <p:spPr>
          <a:xfrm>
            <a:off x="360000" y="6500910"/>
            <a:ext cx="4145376" cy="246221"/>
          </a:xfrm>
        </p:spPr>
        <p:txBody>
          <a:bodyPr anchor="b" anchorCtr="0">
            <a:noAutofit/>
          </a:bodyPr>
          <a:lstStyle>
            <a:lvl1pPr>
              <a:spcBef>
                <a:spcPts val="0"/>
              </a:spcBef>
              <a:spcAft>
                <a:spcPts val="0"/>
              </a:spcAft>
              <a:tabLst>
                <a:tab pos="180975" algn="l"/>
              </a:tabLst>
              <a:defRPr sz="800" b="0">
                <a:solidFill>
                  <a:schemeClr val="tx2"/>
                </a:solidFill>
              </a:defRPr>
            </a:lvl1pPr>
            <a:lvl2pPr>
              <a:spcBef>
                <a:spcPts val="0"/>
              </a:spcBef>
              <a:spcAft>
                <a:spcPts val="0"/>
              </a:spcAft>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smtClean="0"/>
              <a:t>Click to edit Source text styles Arial Regular 8pt</a:t>
            </a:r>
          </a:p>
        </p:txBody>
      </p:sp>
    </p:spTree>
    <p:extLst>
      <p:ext uri="{BB962C8B-B14F-4D97-AF65-F5344CB8AC3E}">
        <p14:creationId xmlns:p14="http://schemas.microsoft.com/office/powerpoint/2010/main" val="363519687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7.xml"/><Relationship Id="rId18" Type="http://schemas.openxmlformats.org/officeDocument/2006/relationships/slideLayout" Target="../slideLayouts/slideLayout52.xml"/><Relationship Id="rId26" Type="http://schemas.openxmlformats.org/officeDocument/2006/relationships/slideLayout" Target="../slideLayouts/slideLayout60.xml"/><Relationship Id="rId39" Type="http://schemas.openxmlformats.org/officeDocument/2006/relationships/slideLayout" Target="../slideLayouts/slideLayout73.xml"/><Relationship Id="rId21" Type="http://schemas.openxmlformats.org/officeDocument/2006/relationships/slideLayout" Target="../slideLayouts/slideLayout55.xml"/><Relationship Id="rId34" Type="http://schemas.openxmlformats.org/officeDocument/2006/relationships/slideLayout" Target="../slideLayouts/slideLayout68.xml"/><Relationship Id="rId42" Type="http://schemas.openxmlformats.org/officeDocument/2006/relationships/slideLayout" Target="../slideLayouts/slideLayout76.xml"/><Relationship Id="rId47" Type="http://schemas.openxmlformats.org/officeDocument/2006/relationships/slideLayout" Target="../slideLayouts/slideLayout81.xml"/><Relationship Id="rId50" Type="http://schemas.openxmlformats.org/officeDocument/2006/relationships/slideLayout" Target="../slideLayouts/slideLayout84.xml"/><Relationship Id="rId55" Type="http://schemas.openxmlformats.org/officeDocument/2006/relationships/slideLayout" Target="../slideLayouts/slideLayout89.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29" Type="http://schemas.openxmlformats.org/officeDocument/2006/relationships/slideLayout" Target="../slideLayouts/slideLayout63.xml"/><Relationship Id="rId41" Type="http://schemas.openxmlformats.org/officeDocument/2006/relationships/slideLayout" Target="../slideLayouts/slideLayout75.xml"/><Relationship Id="rId54" Type="http://schemas.openxmlformats.org/officeDocument/2006/relationships/slideLayout" Target="../slideLayouts/slideLayout88.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slideLayout" Target="../slideLayouts/slideLayout58.xml"/><Relationship Id="rId32" Type="http://schemas.openxmlformats.org/officeDocument/2006/relationships/slideLayout" Target="../slideLayouts/slideLayout66.xml"/><Relationship Id="rId37" Type="http://schemas.openxmlformats.org/officeDocument/2006/relationships/slideLayout" Target="../slideLayouts/slideLayout71.xml"/><Relationship Id="rId40" Type="http://schemas.openxmlformats.org/officeDocument/2006/relationships/slideLayout" Target="../slideLayouts/slideLayout74.xml"/><Relationship Id="rId45" Type="http://schemas.openxmlformats.org/officeDocument/2006/relationships/slideLayout" Target="../slideLayouts/slideLayout79.xml"/><Relationship Id="rId53" Type="http://schemas.openxmlformats.org/officeDocument/2006/relationships/slideLayout" Target="../slideLayouts/slideLayout87.xml"/><Relationship Id="rId58" Type="http://schemas.openxmlformats.org/officeDocument/2006/relationships/vmlDrawing" Target="../drawings/vmlDrawing2.v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28" Type="http://schemas.openxmlformats.org/officeDocument/2006/relationships/slideLayout" Target="../slideLayouts/slideLayout62.xml"/><Relationship Id="rId36" Type="http://schemas.openxmlformats.org/officeDocument/2006/relationships/slideLayout" Target="../slideLayouts/slideLayout70.xml"/><Relationship Id="rId49" Type="http://schemas.openxmlformats.org/officeDocument/2006/relationships/slideLayout" Target="../slideLayouts/slideLayout83.xml"/><Relationship Id="rId57" Type="http://schemas.openxmlformats.org/officeDocument/2006/relationships/theme" Target="../theme/theme2.xml"/><Relationship Id="rId61" Type="http://schemas.openxmlformats.org/officeDocument/2006/relationships/image" Target="../media/image5.emf"/><Relationship Id="rId10" Type="http://schemas.openxmlformats.org/officeDocument/2006/relationships/slideLayout" Target="../slideLayouts/slideLayout44.xml"/><Relationship Id="rId19" Type="http://schemas.openxmlformats.org/officeDocument/2006/relationships/slideLayout" Target="../slideLayouts/slideLayout53.xml"/><Relationship Id="rId31" Type="http://schemas.openxmlformats.org/officeDocument/2006/relationships/slideLayout" Target="../slideLayouts/slideLayout65.xml"/><Relationship Id="rId44" Type="http://schemas.openxmlformats.org/officeDocument/2006/relationships/slideLayout" Target="../slideLayouts/slideLayout78.xml"/><Relationship Id="rId52" Type="http://schemas.openxmlformats.org/officeDocument/2006/relationships/slideLayout" Target="../slideLayouts/slideLayout86.xml"/><Relationship Id="rId60" Type="http://schemas.openxmlformats.org/officeDocument/2006/relationships/oleObject" Target="../embeddings/oleObject2.bin"/><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 Id="rId27" Type="http://schemas.openxmlformats.org/officeDocument/2006/relationships/slideLayout" Target="../slideLayouts/slideLayout61.xml"/><Relationship Id="rId30" Type="http://schemas.openxmlformats.org/officeDocument/2006/relationships/slideLayout" Target="../slideLayouts/slideLayout64.xml"/><Relationship Id="rId35" Type="http://schemas.openxmlformats.org/officeDocument/2006/relationships/slideLayout" Target="../slideLayouts/slideLayout69.xml"/><Relationship Id="rId43" Type="http://schemas.openxmlformats.org/officeDocument/2006/relationships/slideLayout" Target="../slideLayouts/slideLayout77.xml"/><Relationship Id="rId48" Type="http://schemas.openxmlformats.org/officeDocument/2006/relationships/slideLayout" Target="../slideLayouts/slideLayout82.xml"/><Relationship Id="rId56" Type="http://schemas.openxmlformats.org/officeDocument/2006/relationships/slideLayout" Target="../slideLayouts/slideLayout90.xml"/><Relationship Id="rId8" Type="http://schemas.openxmlformats.org/officeDocument/2006/relationships/slideLayout" Target="../slideLayouts/slideLayout42.xml"/><Relationship Id="rId51" Type="http://schemas.openxmlformats.org/officeDocument/2006/relationships/slideLayout" Target="../slideLayouts/slideLayout85.xml"/><Relationship Id="rId3" Type="http://schemas.openxmlformats.org/officeDocument/2006/relationships/slideLayout" Target="../slideLayouts/slideLayout37.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5" Type="http://schemas.openxmlformats.org/officeDocument/2006/relationships/slideLayout" Target="../slideLayouts/slideLayout59.xml"/><Relationship Id="rId33" Type="http://schemas.openxmlformats.org/officeDocument/2006/relationships/slideLayout" Target="../slideLayouts/slideLayout67.xml"/><Relationship Id="rId38" Type="http://schemas.openxmlformats.org/officeDocument/2006/relationships/slideLayout" Target="../slideLayouts/slideLayout72.xml"/><Relationship Id="rId46" Type="http://schemas.openxmlformats.org/officeDocument/2006/relationships/slideLayout" Target="../slideLayouts/slideLayout80.xml"/><Relationship Id="rId59"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26" Type="http://schemas.openxmlformats.org/officeDocument/2006/relationships/slideLayout" Target="../slideLayouts/slideLayout116.xml"/><Relationship Id="rId39" Type="http://schemas.openxmlformats.org/officeDocument/2006/relationships/slideLayout" Target="../slideLayouts/slideLayout129.xml"/><Relationship Id="rId21" Type="http://schemas.openxmlformats.org/officeDocument/2006/relationships/slideLayout" Target="../slideLayouts/slideLayout111.xml"/><Relationship Id="rId34" Type="http://schemas.openxmlformats.org/officeDocument/2006/relationships/slideLayout" Target="../slideLayouts/slideLayout124.xml"/><Relationship Id="rId42" Type="http://schemas.openxmlformats.org/officeDocument/2006/relationships/slideLayout" Target="../slideLayouts/slideLayout132.xml"/><Relationship Id="rId47" Type="http://schemas.openxmlformats.org/officeDocument/2006/relationships/slideLayout" Target="../slideLayouts/slideLayout137.xml"/><Relationship Id="rId50" Type="http://schemas.openxmlformats.org/officeDocument/2006/relationships/slideLayout" Target="../slideLayouts/slideLayout140.xml"/><Relationship Id="rId55" Type="http://schemas.openxmlformats.org/officeDocument/2006/relationships/slideLayout" Target="../slideLayouts/slideLayout145.xml"/><Relationship Id="rId7" Type="http://schemas.openxmlformats.org/officeDocument/2006/relationships/slideLayout" Target="../slideLayouts/slideLayout97.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0" Type="http://schemas.openxmlformats.org/officeDocument/2006/relationships/slideLayout" Target="../slideLayouts/slideLayout110.xml"/><Relationship Id="rId29" Type="http://schemas.openxmlformats.org/officeDocument/2006/relationships/slideLayout" Target="../slideLayouts/slideLayout119.xml"/><Relationship Id="rId41" Type="http://schemas.openxmlformats.org/officeDocument/2006/relationships/slideLayout" Target="../slideLayouts/slideLayout131.xml"/><Relationship Id="rId54" Type="http://schemas.openxmlformats.org/officeDocument/2006/relationships/slideLayout" Target="../slideLayouts/slideLayout144.xml"/><Relationship Id="rId62" Type="http://schemas.openxmlformats.org/officeDocument/2006/relationships/image" Target="../media/image5.emf"/><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24" Type="http://schemas.openxmlformats.org/officeDocument/2006/relationships/slideLayout" Target="../slideLayouts/slideLayout114.xml"/><Relationship Id="rId32" Type="http://schemas.openxmlformats.org/officeDocument/2006/relationships/slideLayout" Target="../slideLayouts/slideLayout122.xml"/><Relationship Id="rId37" Type="http://schemas.openxmlformats.org/officeDocument/2006/relationships/slideLayout" Target="../slideLayouts/slideLayout127.xml"/><Relationship Id="rId40" Type="http://schemas.openxmlformats.org/officeDocument/2006/relationships/slideLayout" Target="../slideLayouts/slideLayout130.xml"/><Relationship Id="rId45" Type="http://schemas.openxmlformats.org/officeDocument/2006/relationships/slideLayout" Target="../slideLayouts/slideLayout135.xml"/><Relationship Id="rId53" Type="http://schemas.openxmlformats.org/officeDocument/2006/relationships/slideLayout" Target="../slideLayouts/slideLayout143.xml"/><Relationship Id="rId58" Type="http://schemas.openxmlformats.org/officeDocument/2006/relationships/theme" Target="../theme/theme3.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23" Type="http://schemas.openxmlformats.org/officeDocument/2006/relationships/slideLayout" Target="../slideLayouts/slideLayout113.xml"/><Relationship Id="rId28" Type="http://schemas.openxmlformats.org/officeDocument/2006/relationships/slideLayout" Target="../slideLayouts/slideLayout118.xml"/><Relationship Id="rId36" Type="http://schemas.openxmlformats.org/officeDocument/2006/relationships/slideLayout" Target="../slideLayouts/slideLayout126.xml"/><Relationship Id="rId49" Type="http://schemas.openxmlformats.org/officeDocument/2006/relationships/slideLayout" Target="../slideLayouts/slideLayout139.xml"/><Relationship Id="rId57" Type="http://schemas.openxmlformats.org/officeDocument/2006/relationships/slideLayout" Target="../slideLayouts/slideLayout147.xml"/><Relationship Id="rId61" Type="http://schemas.openxmlformats.org/officeDocument/2006/relationships/oleObject" Target="../embeddings/oleObject12.bin"/><Relationship Id="rId10" Type="http://schemas.openxmlformats.org/officeDocument/2006/relationships/slideLayout" Target="../slideLayouts/slideLayout100.xml"/><Relationship Id="rId19" Type="http://schemas.openxmlformats.org/officeDocument/2006/relationships/slideLayout" Target="../slideLayouts/slideLayout109.xml"/><Relationship Id="rId31" Type="http://schemas.openxmlformats.org/officeDocument/2006/relationships/slideLayout" Target="../slideLayouts/slideLayout121.xml"/><Relationship Id="rId44" Type="http://schemas.openxmlformats.org/officeDocument/2006/relationships/slideLayout" Target="../slideLayouts/slideLayout134.xml"/><Relationship Id="rId52" Type="http://schemas.openxmlformats.org/officeDocument/2006/relationships/slideLayout" Target="../slideLayouts/slideLayout142.xml"/><Relationship Id="rId60" Type="http://schemas.openxmlformats.org/officeDocument/2006/relationships/tags" Target="../tags/tag13.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 Id="rId22" Type="http://schemas.openxmlformats.org/officeDocument/2006/relationships/slideLayout" Target="../slideLayouts/slideLayout112.xml"/><Relationship Id="rId27" Type="http://schemas.openxmlformats.org/officeDocument/2006/relationships/slideLayout" Target="../slideLayouts/slideLayout117.xml"/><Relationship Id="rId30" Type="http://schemas.openxmlformats.org/officeDocument/2006/relationships/slideLayout" Target="../slideLayouts/slideLayout120.xml"/><Relationship Id="rId35" Type="http://schemas.openxmlformats.org/officeDocument/2006/relationships/slideLayout" Target="../slideLayouts/slideLayout125.xml"/><Relationship Id="rId43" Type="http://schemas.openxmlformats.org/officeDocument/2006/relationships/slideLayout" Target="../slideLayouts/slideLayout133.xml"/><Relationship Id="rId48" Type="http://schemas.openxmlformats.org/officeDocument/2006/relationships/slideLayout" Target="../slideLayouts/slideLayout138.xml"/><Relationship Id="rId56" Type="http://schemas.openxmlformats.org/officeDocument/2006/relationships/slideLayout" Target="../slideLayouts/slideLayout146.xml"/><Relationship Id="rId8" Type="http://schemas.openxmlformats.org/officeDocument/2006/relationships/slideLayout" Target="../slideLayouts/slideLayout98.xml"/><Relationship Id="rId51" Type="http://schemas.openxmlformats.org/officeDocument/2006/relationships/slideLayout" Target="../slideLayouts/slideLayout141.xml"/><Relationship Id="rId3" Type="http://schemas.openxmlformats.org/officeDocument/2006/relationships/slideLayout" Target="../slideLayouts/slideLayout93.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5" Type="http://schemas.openxmlformats.org/officeDocument/2006/relationships/slideLayout" Target="../slideLayouts/slideLayout115.xml"/><Relationship Id="rId33" Type="http://schemas.openxmlformats.org/officeDocument/2006/relationships/slideLayout" Target="../slideLayouts/slideLayout123.xml"/><Relationship Id="rId38" Type="http://schemas.openxmlformats.org/officeDocument/2006/relationships/slideLayout" Target="../slideLayouts/slideLayout128.xml"/><Relationship Id="rId46" Type="http://schemas.openxmlformats.org/officeDocument/2006/relationships/slideLayout" Target="../slideLayouts/slideLayout136.xml"/><Relationship Id="rId59" Type="http://schemas.openxmlformats.org/officeDocument/2006/relationships/vmlDrawing" Target="../drawings/vmlDrawing12.v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60.xml"/><Relationship Id="rId18" Type="http://schemas.openxmlformats.org/officeDocument/2006/relationships/slideLayout" Target="../slideLayouts/slideLayout165.xml"/><Relationship Id="rId26" Type="http://schemas.openxmlformats.org/officeDocument/2006/relationships/slideLayout" Target="../slideLayouts/slideLayout173.xml"/><Relationship Id="rId39" Type="http://schemas.openxmlformats.org/officeDocument/2006/relationships/slideLayout" Target="../slideLayouts/slideLayout186.xml"/><Relationship Id="rId21" Type="http://schemas.openxmlformats.org/officeDocument/2006/relationships/slideLayout" Target="../slideLayouts/slideLayout168.xml"/><Relationship Id="rId34" Type="http://schemas.openxmlformats.org/officeDocument/2006/relationships/slideLayout" Target="../slideLayouts/slideLayout181.xml"/><Relationship Id="rId42" Type="http://schemas.openxmlformats.org/officeDocument/2006/relationships/slideLayout" Target="../slideLayouts/slideLayout189.xml"/><Relationship Id="rId47" Type="http://schemas.openxmlformats.org/officeDocument/2006/relationships/slideLayout" Target="../slideLayouts/slideLayout194.xml"/><Relationship Id="rId50" Type="http://schemas.openxmlformats.org/officeDocument/2006/relationships/slideLayout" Target="../slideLayouts/slideLayout197.xml"/><Relationship Id="rId55" Type="http://schemas.openxmlformats.org/officeDocument/2006/relationships/theme" Target="../theme/theme4.xml"/><Relationship Id="rId7" Type="http://schemas.openxmlformats.org/officeDocument/2006/relationships/slideLayout" Target="../slideLayouts/slideLayout154.xml"/><Relationship Id="rId12" Type="http://schemas.openxmlformats.org/officeDocument/2006/relationships/slideLayout" Target="../slideLayouts/slideLayout159.xml"/><Relationship Id="rId17" Type="http://schemas.openxmlformats.org/officeDocument/2006/relationships/slideLayout" Target="../slideLayouts/slideLayout164.xml"/><Relationship Id="rId25" Type="http://schemas.openxmlformats.org/officeDocument/2006/relationships/slideLayout" Target="../slideLayouts/slideLayout172.xml"/><Relationship Id="rId33" Type="http://schemas.openxmlformats.org/officeDocument/2006/relationships/slideLayout" Target="../slideLayouts/slideLayout180.xml"/><Relationship Id="rId38" Type="http://schemas.openxmlformats.org/officeDocument/2006/relationships/slideLayout" Target="../slideLayouts/slideLayout185.xml"/><Relationship Id="rId46" Type="http://schemas.openxmlformats.org/officeDocument/2006/relationships/slideLayout" Target="../slideLayouts/slideLayout193.xml"/><Relationship Id="rId59" Type="http://schemas.openxmlformats.org/officeDocument/2006/relationships/image" Target="../media/image5.emf"/><Relationship Id="rId2" Type="http://schemas.openxmlformats.org/officeDocument/2006/relationships/slideLayout" Target="../slideLayouts/slideLayout149.xml"/><Relationship Id="rId16" Type="http://schemas.openxmlformats.org/officeDocument/2006/relationships/slideLayout" Target="../slideLayouts/slideLayout163.xml"/><Relationship Id="rId20" Type="http://schemas.openxmlformats.org/officeDocument/2006/relationships/slideLayout" Target="../slideLayouts/slideLayout167.xml"/><Relationship Id="rId29" Type="http://schemas.openxmlformats.org/officeDocument/2006/relationships/slideLayout" Target="../slideLayouts/slideLayout176.xml"/><Relationship Id="rId41" Type="http://schemas.openxmlformats.org/officeDocument/2006/relationships/slideLayout" Target="../slideLayouts/slideLayout188.xml"/><Relationship Id="rId54" Type="http://schemas.openxmlformats.org/officeDocument/2006/relationships/slideLayout" Target="../slideLayouts/slideLayout201.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24" Type="http://schemas.openxmlformats.org/officeDocument/2006/relationships/slideLayout" Target="../slideLayouts/slideLayout171.xml"/><Relationship Id="rId32" Type="http://schemas.openxmlformats.org/officeDocument/2006/relationships/slideLayout" Target="../slideLayouts/slideLayout179.xml"/><Relationship Id="rId37" Type="http://schemas.openxmlformats.org/officeDocument/2006/relationships/slideLayout" Target="../slideLayouts/slideLayout184.xml"/><Relationship Id="rId40" Type="http://schemas.openxmlformats.org/officeDocument/2006/relationships/slideLayout" Target="../slideLayouts/slideLayout187.xml"/><Relationship Id="rId45" Type="http://schemas.openxmlformats.org/officeDocument/2006/relationships/slideLayout" Target="../slideLayouts/slideLayout192.xml"/><Relationship Id="rId53" Type="http://schemas.openxmlformats.org/officeDocument/2006/relationships/slideLayout" Target="../slideLayouts/slideLayout200.xml"/><Relationship Id="rId58" Type="http://schemas.openxmlformats.org/officeDocument/2006/relationships/oleObject" Target="../embeddings/oleObject22.bin"/><Relationship Id="rId5" Type="http://schemas.openxmlformats.org/officeDocument/2006/relationships/slideLayout" Target="../slideLayouts/slideLayout152.xml"/><Relationship Id="rId15" Type="http://schemas.openxmlformats.org/officeDocument/2006/relationships/slideLayout" Target="../slideLayouts/slideLayout162.xml"/><Relationship Id="rId23" Type="http://schemas.openxmlformats.org/officeDocument/2006/relationships/slideLayout" Target="../slideLayouts/slideLayout170.xml"/><Relationship Id="rId28" Type="http://schemas.openxmlformats.org/officeDocument/2006/relationships/slideLayout" Target="../slideLayouts/slideLayout175.xml"/><Relationship Id="rId36" Type="http://schemas.openxmlformats.org/officeDocument/2006/relationships/slideLayout" Target="../slideLayouts/slideLayout183.xml"/><Relationship Id="rId49" Type="http://schemas.openxmlformats.org/officeDocument/2006/relationships/slideLayout" Target="../slideLayouts/slideLayout196.xml"/><Relationship Id="rId57" Type="http://schemas.openxmlformats.org/officeDocument/2006/relationships/tags" Target="../tags/tag23.xml"/><Relationship Id="rId10" Type="http://schemas.openxmlformats.org/officeDocument/2006/relationships/slideLayout" Target="../slideLayouts/slideLayout157.xml"/><Relationship Id="rId19" Type="http://schemas.openxmlformats.org/officeDocument/2006/relationships/slideLayout" Target="../slideLayouts/slideLayout166.xml"/><Relationship Id="rId31" Type="http://schemas.openxmlformats.org/officeDocument/2006/relationships/slideLayout" Target="../slideLayouts/slideLayout178.xml"/><Relationship Id="rId44" Type="http://schemas.openxmlformats.org/officeDocument/2006/relationships/slideLayout" Target="../slideLayouts/slideLayout191.xml"/><Relationship Id="rId52" Type="http://schemas.openxmlformats.org/officeDocument/2006/relationships/slideLayout" Target="../slideLayouts/slideLayout199.xml"/><Relationship Id="rId4" Type="http://schemas.openxmlformats.org/officeDocument/2006/relationships/slideLayout" Target="../slideLayouts/slideLayout151.xml"/><Relationship Id="rId9" Type="http://schemas.openxmlformats.org/officeDocument/2006/relationships/slideLayout" Target="../slideLayouts/slideLayout156.xml"/><Relationship Id="rId14" Type="http://schemas.openxmlformats.org/officeDocument/2006/relationships/slideLayout" Target="../slideLayouts/slideLayout161.xml"/><Relationship Id="rId22" Type="http://schemas.openxmlformats.org/officeDocument/2006/relationships/slideLayout" Target="../slideLayouts/slideLayout169.xml"/><Relationship Id="rId27" Type="http://schemas.openxmlformats.org/officeDocument/2006/relationships/slideLayout" Target="../slideLayouts/slideLayout174.xml"/><Relationship Id="rId30" Type="http://schemas.openxmlformats.org/officeDocument/2006/relationships/slideLayout" Target="../slideLayouts/slideLayout177.xml"/><Relationship Id="rId35" Type="http://schemas.openxmlformats.org/officeDocument/2006/relationships/slideLayout" Target="../slideLayouts/slideLayout182.xml"/><Relationship Id="rId43" Type="http://schemas.openxmlformats.org/officeDocument/2006/relationships/slideLayout" Target="../slideLayouts/slideLayout190.xml"/><Relationship Id="rId48" Type="http://schemas.openxmlformats.org/officeDocument/2006/relationships/slideLayout" Target="../slideLayouts/slideLayout195.xml"/><Relationship Id="rId56" Type="http://schemas.openxmlformats.org/officeDocument/2006/relationships/vmlDrawing" Target="../drawings/vmlDrawing22.vml"/><Relationship Id="rId8" Type="http://schemas.openxmlformats.org/officeDocument/2006/relationships/slideLayout" Target="../slideLayouts/slideLayout155.xml"/><Relationship Id="rId51" Type="http://schemas.openxmlformats.org/officeDocument/2006/relationships/slideLayout" Target="../slideLayouts/slideLayout198.xml"/><Relationship Id="rId3" Type="http://schemas.openxmlformats.org/officeDocument/2006/relationships/slideLayout" Target="../slideLayouts/slideLayout1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15" name="Straight Connector 14"/>
          <p:cNvCxnSpPr/>
          <p:nvPr/>
        </p:nvCxnSpPr>
        <p:spPr>
          <a:xfrm>
            <a:off x="0" y="6406014"/>
            <a:ext cx="9144000" cy="0"/>
          </a:xfrm>
          <a:prstGeom prst="line">
            <a:avLst/>
          </a:prstGeom>
          <a:ln w="6350" cmpd="sng">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360000" y="384000"/>
            <a:ext cx="6228224" cy="960000"/>
          </a:xfrm>
          <a:prstGeom prst="rect">
            <a:avLst/>
          </a:prstGeom>
        </p:spPr>
        <p:txBody>
          <a:bodyPr wrap="square" lIns="0" tIns="0" rIns="0" bIns="0" rtlCol="0" anchor="t" anchorCtr="0">
            <a:noAutofit/>
          </a:bodyPr>
          <a:lstStyle/>
          <a:p>
            <a:r>
              <a:rPr lang="en-US" noProof="0" smtClean="0"/>
              <a:t>Click to edit Master title style</a:t>
            </a:r>
            <a:endParaRPr lang="en-US" noProof="0" dirty="0"/>
          </a:p>
        </p:txBody>
      </p:sp>
      <p:sp>
        <p:nvSpPr>
          <p:cNvPr id="3" name="Text Placeholder 2"/>
          <p:cNvSpPr>
            <a:spLocks noGrp="1"/>
          </p:cNvSpPr>
          <p:nvPr>
            <p:ph type="body" idx="1"/>
          </p:nvPr>
        </p:nvSpPr>
        <p:spPr>
          <a:xfrm>
            <a:off x="360000" y="1600144"/>
            <a:ext cx="8424000" cy="4608569"/>
          </a:xfrm>
          <a:prstGeom prst="rect">
            <a:avLst/>
          </a:prstGeom>
        </p:spPr>
        <p:txBody>
          <a:bodyPr vert="horz" lIns="0" tIns="0" rIns="0" bIns="0" rtlCol="0">
            <a:no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0" name="Footer Placeholder 4"/>
          <p:cNvSpPr>
            <a:spLocks noGrp="1"/>
          </p:cNvSpPr>
          <p:nvPr>
            <p:ph type="ftr" sz="quarter" idx="3"/>
          </p:nvPr>
        </p:nvSpPr>
        <p:spPr>
          <a:xfrm>
            <a:off x="365125" y="6597822"/>
            <a:ext cx="8414590" cy="206400"/>
          </a:xfrm>
          <a:prstGeom prst="rect">
            <a:avLst/>
          </a:prstGeom>
          <a:noFill/>
        </p:spPr>
        <p:txBody>
          <a:bodyPr wrap="square" lIns="0" tIns="0" rIns="0" bIns="0" rtlCol="0">
            <a:noAutofit/>
          </a:bodyPr>
          <a:lstStyle>
            <a:lvl1pPr marL="0" algn="r" defTabSz="914400" rtl="0" eaLnBrk="1" latinLnBrk="0" hangingPunct="1">
              <a:defRPr lang="en-US" sz="1000" b="1" kern="1200" smtClean="0">
                <a:solidFill>
                  <a:srgbClr val="B7B9BA"/>
                </a:solidFill>
                <a:latin typeface="+mn-lt"/>
                <a:ea typeface="+mn-ea"/>
                <a:cs typeface="+mn-cs"/>
              </a:defRPr>
            </a:lvl1pPr>
          </a:lstStyle>
          <a:p>
            <a:r>
              <a:t>Sustainability | Planet Possible</a:t>
            </a:r>
            <a:endParaRPr dirty="0"/>
          </a:p>
        </p:txBody>
      </p:sp>
      <p:sp>
        <p:nvSpPr>
          <p:cNvPr id="11" name="Slide Number Placeholder 5"/>
          <p:cNvSpPr>
            <a:spLocks noGrp="1"/>
          </p:cNvSpPr>
          <p:nvPr>
            <p:ph type="sldNum" sz="quarter" idx="4"/>
          </p:nvPr>
        </p:nvSpPr>
        <p:spPr>
          <a:xfrm>
            <a:off x="8784000" y="6597822"/>
            <a:ext cx="252000" cy="206400"/>
          </a:xfrm>
          <a:prstGeom prst="rect">
            <a:avLst/>
          </a:prstGeom>
          <a:noFill/>
        </p:spPr>
        <p:txBody>
          <a:bodyPr wrap="square" lIns="0" tIns="0" rIns="0" bIns="0" rtlCol="0">
            <a:noAutofit/>
          </a:bodyPr>
          <a:lstStyle>
            <a:lvl1pPr marL="0" algn="r" defTabSz="914400" rtl="0" eaLnBrk="1" latinLnBrk="0" hangingPunct="1">
              <a:defRPr lang="nl-NL" sz="1000" b="1" kern="1200" smtClean="0">
                <a:solidFill>
                  <a:srgbClr val="868688"/>
                </a:solidFill>
                <a:latin typeface="+mn-lt"/>
                <a:ea typeface="+mn-ea"/>
                <a:cs typeface="+mn-cs"/>
              </a:defRPr>
            </a:lvl1pPr>
          </a:lstStyle>
          <a:p>
            <a:pPr>
              <a:defRPr/>
            </a:pPr>
            <a:fld id="{537E2E77-CED1-4E84-91C2-4E0176ECD4FC}" type="slidenum">
              <a:rPr lang="en-US"/>
              <a:pPr>
                <a:defRPr/>
              </a:pPr>
              <a:t>‹#›</a:t>
            </a:fld>
            <a:endParaRPr lang="en-US"/>
          </a:p>
        </p:txBody>
      </p:sp>
      <p:cxnSp>
        <p:nvCxnSpPr>
          <p:cNvPr id="14" name="Straight Connector 7"/>
          <p:cNvCxnSpPr/>
          <p:nvPr/>
        </p:nvCxnSpPr>
        <p:spPr>
          <a:xfrm>
            <a:off x="0" y="1440000"/>
            <a:ext cx="9144000" cy="0"/>
          </a:xfrm>
          <a:prstGeom prst="line">
            <a:avLst/>
          </a:prstGeom>
          <a:ln w="6350" cmpd="sng">
            <a:solidFill>
              <a:schemeClr val="tx2"/>
            </a:solidFill>
          </a:ln>
        </p:spPr>
        <p:style>
          <a:lnRef idx="1">
            <a:schemeClr val="accent1"/>
          </a:lnRef>
          <a:fillRef idx="0">
            <a:schemeClr val="accent1"/>
          </a:fillRef>
          <a:effectRef idx="0">
            <a:schemeClr val="accent1"/>
          </a:effectRef>
          <a:fontRef idx="minor">
            <a:schemeClr val="tx1"/>
          </a:fontRef>
        </p:style>
      </p:cxnSp>
      <p:grpSp>
        <p:nvGrpSpPr>
          <p:cNvPr id="64" name="Group 63"/>
          <p:cNvGrpSpPr/>
          <p:nvPr/>
        </p:nvGrpSpPr>
        <p:grpSpPr bwMode="gray">
          <a:xfrm>
            <a:off x="-2338348" y="0"/>
            <a:ext cx="2059035" cy="4063864"/>
            <a:chOff x="-3298560" y="0"/>
            <a:chExt cx="2059035" cy="4063864"/>
          </a:xfrm>
        </p:grpSpPr>
        <p:sp>
          <p:nvSpPr>
            <p:cNvPr id="16" name="TextBox 15"/>
            <p:cNvSpPr txBox="1"/>
            <p:nvPr userDrawn="1"/>
          </p:nvSpPr>
          <p:spPr bwMode="gray">
            <a:xfrm>
              <a:off x="-1960876" y="11956"/>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17" name="Rectangle 16"/>
            <p:cNvSpPr/>
            <p:nvPr userDrawn="1"/>
          </p:nvSpPr>
          <p:spPr bwMode="gray">
            <a:xfrm>
              <a:off x="-2217425" y="0"/>
              <a:ext cx="1778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Rectangle 17"/>
            <p:cNvSpPr/>
            <p:nvPr userDrawn="1"/>
          </p:nvSpPr>
          <p:spPr bwMode="gray">
            <a:xfrm>
              <a:off x="-2217425" y="228592"/>
              <a:ext cx="177800" cy="17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9" name="Rectangle 18"/>
            <p:cNvSpPr/>
            <p:nvPr userDrawn="1"/>
          </p:nvSpPr>
          <p:spPr bwMode="gray">
            <a:xfrm>
              <a:off x="-2217425" y="457184"/>
              <a:ext cx="177800" cy="177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0" name="Rectangle 19"/>
            <p:cNvSpPr/>
            <p:nvPr userDrawn="1"/>
          </p:nvSpPr>
          <p:spPr bwMode="gray">
            <a:xfrm>
              <a:off x="-2217425" y="1142960"/>
              <a:ext cx="177800" cy="17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1" name="Rectangle 20"/>
            <p:cNvSpPr/>
            <p:nvPr userDrawn="1"/>
          </p:nvSpPr>
          <p:spPr bwMode="gray">
            <a:xfrm>
              <a:off x="-2217425" y="1371552"/>
              <a:ext cx="177800" cy="17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2" name="Rectangle 21"/>
            <p:cNvSpPr/>
            <p:nvPr userDrawn="1"/>
          </p:nvSpPr>
          <p:spPr bwMode="gray">
            <a:xfrm>
              <a:off x="-2217425" y="1600144"/>
              <a:ext cx="177800" cy="177800"/>
            </a:xfrm>
            <a:prstGeom prst="rect">
              <a:avLst/>
            </a:prstGeom>
            <a:solidFill>
              <a:srgbClr val="0092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3" name="Rectangle 22"/>
            <p:cNvSpPr/>
            <p:nvPr userDrawn="1"/>
          </p:nvSpPr>
          <p:spPr bwMode="gray">
            <a:xfrm>
              <a:off x="-2217425" y="1828736"/>
              <a:ext cx="177800" cy="177800"/>
            </a:xfrm>
            <a:prstGeom prst="rect">
              <a:avLst/>
            </a:prstGeom>
            <a:solidFill>
              <a:srgbClr val="55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4" name="Rectangle 23"/>
            <p:cNvSpPr/>
            <p:nvPr userDrawn="1"/>
          </p:nvSpPr>
          <p:spPr bwMode="gray">
            <a:xfrm>
              <a:off x="-2217425" y="2057328"/>
              <a:ext cx="177800" cy="177800"/>
            </a:xfrm>
            <a:prstGeom prst="rect">
              <a:avLst/>
            </a:prstGeom>
            <a:solidFill>
              <a:srgbClr val="446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5" name="Rectangle 24"/>
            <p:cNvSpPr/>
            <p:nvPr userDrawn="1"/>
          </p:nvSpPr>
          <p:spPr bwMode="gray">
            <a:xfrm>
              <a:off x="-2217425" y="2285920"/>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6" name="TextBox 25"/>
            <p:cNvSpPr txBox="1"/>
            <p:nvPr userDrawn="1"/>
          </p:nvSpPr>
          <p:spPr bwMode="gray">
            <a:xfrm>
              <a:off x="-1960876" y="2297876"/>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27" name="TextBox 26"/>
            <p:cNvSpPr txBox="1"/>
            <p:nvPr userDrawn="1"/>
          </p:nvSpPr>
          <p:spPr bwMode="gray">
            <a:xfrm>
              <a:off x="-1960876" y="2069284"/>
              <a:ext cx="721351" cy="153888"/>
            </a:xfrm>
            <a:prstGeom prst="rect">
              <a:avLst/>
            </a:prstGeom>
            <a:noFill/>
          </p:spPr>
          <p:txBody>
            <a:bodyPr wrap="none" lIns="0" tIns="0" rIns="0" bIns="0" rtlCol="0">
              <a:spAutoFit/>
            </a:bodyPr>
            <a:lstStyle/>
            <a:p>
              <a:r>
                <a:rPr lang="en-US" sz="1000" smtClean="0">
                  <a:solidFill>
                    <a:srgbClr val="000000"/>
                  </a:solidFill>
                </a:rPr>
                <a:t>068-105-125</a:t>
              </a:r>
            </a:p>
          </p:txBody>
        </p:sp>
        <p:sp>
          <p:nvSpPr>
            <p:cNvPr id="28" name="TextBox 27"/>
            <p:cNvSpPr txBox="1"/>
            <p:nvPr userDrawn="1"/>
          </p:nvSpPr>
          <p:spPr bwMode="gray">
            <a:xfrm>
              <a:off x="-1960876" y="1840692"/>
              <a:ext cx="721351" cy="153888"/>
            </a:xfrm>
            <a:prstGeom prst="rect">
              <a:avLst/>
            </a:prstGeom>
            <a:noFill/>
          </p:spPr>
          <p:txBody>
            <a:bodyPr wrap="none" lIns="0" tIns="0" rIns="0" bIns="0" rtlCol="0">
              <a:spAutoFit/>
            </a:bodyPr>
            <a:lstStyle/>
            <a:p>
              <a:r>
                <a:rPr lang="en-US" sz="1000" smtClean="0">
                  <a:solidFill>
                    <a:srgbClr val="000000"/>
                  </a:solidFill>
                </a:rPr>
                <a:t>085-190-207</a:t>
              </a:r>
            </a:p>
          </p:txBody>
        </p:sp>
        <p:sp>
          <p:nvSpPr>
            <p:cNvPr id="29" name="TextBox 28"/>
            <p:cNvSpPr txBox="1"/>
            <p:nvPr userDrawn="1"/>
          </p:nvSpPr>
          <p:spPr bwMode="gray">
            <a:xfrm>
              <a:off x="-1960876" y="1612100"/>
              <a:ext cx="721351" cy="153888"/>
            </a:xfrm>
            <a:prstGeom prst="rect">
              <a:avLst/>
            </a:prstGeom>
            <a:noFill/>
          </p:spPr>
          <p:txBody>
            <a:bodyPr wrap="none" lIns="0" tIns="0" rIns="0" bIns="0" rtlCol="0">
              <a:spAutoFit/>
            </a:bodyPr>
            <a:lstStyle/>
            <a:p>
              <a:r>
                <a:rPr lang="en-US" sz="1000" smtClean="0">
                  <a:solidFill>
                    <a:srgbClr val="000000"/>
                  </a:solidFill>
                </a:rPr>
                <a:t>000-146-187</a:t>
              </a:r>
            </a:p>
          </p:txBody>
        </p:sp>
        <p:sp>
          <p:nvSpPr>
            <p:cNvPr id="30" name="TextBox 29"/>
            <p:cNvSpPr txBox="1"/>
            <p:nvPr userDrawn="1"/>
          </p:nvSpPr>
          <p:spPr bwMode="gray">
            <a:xfrm>
              <a:off x="-1960876" y="1383508"/>
              <a:ext cx="721351" cy="153888"/>
            </a:xfrm>
            <a:prstGeom prst="rect">
              <a:avLst/>
            </a:prstGeom>
            <a:noFill/>
          </p:spPr>
          <p:txBody>
            <a:bodyPr wrap="none" lIns="0" tIns="0" rIns="0" bIns="0" rtlCol="0">
              <a:spAutoFit/>
            </a:bodyPr>
            <a:lstStyle/>
            <a:p>
              <a:r>
                <a:rPr lang="en-US" sz="1000" dirty="0" smtClean="0">
                  <a:solidFill>
                    <a:srgbClr val="000000"/>
                  </a:solidFill>
                </a:rPr>
                <a:t>000-139-197</a:t>
              </a:r>
            </a:p>
          </p:txBody>
        </p:sp>
        <p:sp>
          <p:nvSpPr>
            <p:cNvPr id="31" name="TextBox 30"/>
            <p:cNvSpPr txBox="1"/>
            <p:nvPr userDrawn="1"/>
          </p:nvSpPr>
          <p:spPr bwMode="gray">
            <a:xfrm>
              <a:off x="-1960876" y="1154916"/>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32" name="TextBox 31"/>
            <p:cNvSpPr txBox="1"/>
            <p:nvPr userDrawn="1"/>
          </p:nvSpPr>
          <p:spPr bwMode="gray">
            <a:xfrm>
              <a:off x="-1960876" y="469140"/>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33" name="TextBox 32"/>
            <p:cNvSpPr txBox="1"/>
            <p:nvPr userDrawn="1"/>
          </p:nvSpPr>
          <p:spPr bwMode="gray">
            <a:xfrm>
              <a:off x="-1960876" y="240548"/>
              <a:ext cx="721351" cy="153888"/>
            </a:xfrm>
            <a:prstGeom prst="rect">
              <a:avLst/>
            </a:prstGeom>
            <a:noFill/>
          </p:spPr>
          <p:txBody>
            <a:bodyPr wrap="none" lIns="0" tIns="0" rIns="0" bIns="0" rtlCol="0">
              <a:spAutoFit/>
            </a:bodyPr>
            <a:lstStyle/>
            <a:p>
              <a:r>
                <a:rPr lang="en-US" sz="1000" smtClean="0">
                  <a:solidFill>
                    <a:srgbClr val="000000"/>
                  </a:solidFill>
                </a:rPr>
                <a:t>000-000-000</a:t>
              </a:r>
            </a:p>
          </p:txBody>
        </p:sp>
        <p:sp>
          <p:nvSpPr>
            <p:cNvPr id="34" name="Rectangle 33"/>
            <p:cNvSpPr/>
            <p:nvPr userDrawn="1"/>
          </p:nvSpPr>
          <p:spPr bwMode="gray">
            <a:xfrm>
              <a:off x="-2217425" y="685776"/>
              <a:ext cx="177800" cy="177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5" name="TextBox 34"/>
            <p:cNvSpPr txBox="1"/>
            <p:nvPr userDrawn="1"/>
          </p:nvSpPr>
          <p:spPr bwMode="gray">
            <a:xfrm>
              <a:off x="-1960876" y="697732"/>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36" name="Rectangle 35"/>
            <p:cNvSpPr/>
            <p:nvPr userDrawn="1"/>
          </p:nvSpPr>
          <p:spPr bwMode="gray">
            <a:xfrm>
              <a:off x="-2217425" y="2743104"/>
              <a:ext cx="177800" cy="177800"/>
            </a:xfrm>
            <a:prstGeom prst="rect">
              <a:avLst/>
            </a:prstGeom>
            <a:solidFill>
              <a:srgbClr val="008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7" name="TextBox 36"/>
            <p:cNvSpPr txBox="1"/>
            <p:nvPr userDrawn="1"/>
          </p:nvSpPr>
          <p:spPr bwMode="gray">
            <a:xfrm>
              <a:off x="-1960876" y="2755060"/>
              <a:ext cx="721351" cy="153888"/>
            </a:xfrm>
            <a:prstGeom prst="rect">
              <a:avLst/>
            </a:prstGeom>
            <a:noFill/>
          </p:spPr>
          <p:txBody>
            <a:bodyPr wrap="none" lIns="0" tIns="0" rIns="0" bIns="0" rtlCol="0">
              <a:spAutoFit/>
            </a:bodyPr>
            <a:lstStyle/>
            <a:p>
              <a:r>
                <a:rPr lang="en-US" sz="1000" smtClean="0">
                  <a:solidFill>
                    <a:srgbClr val="000000"/>
                  </a:solidFill>
                </a:rPr>
                <a:t>000-139-197</a:t>
              </a:r>
            </a:p>
          </p:txBody>
        </p:sp>
        <p:sp>
          <p:nvSpPr>
            <p:cNvPr id="38" name="Rectangle 37"/>
            <p:cNvSpPr/>
            <p:nvPr userDrawn="1"/>
          </p:nvSpPr>
          <p:spPr bwMode="gray">
            <a:xfrm>
              <a:off x="-2217425" y="2971696"/>
              <a:ext cx="177800" cy="177800"/>
            </a:xfrm>
            <a:prstGeom prst="rect">
              <a:avLst/>
            </a:prstGeom>
            <a:solidFill>
              <a:srgbClr val="0051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9" name="TextBox 38"/>
            <p:cNvSpPr txBox="1"/>
            <p:nvPr userDrawn="1"/>
          </p:nvSpPr>
          <p:spPr bwMode="gray">
            <a:xfrm>
              <a:off x="-1960876" y="2983652"/>
              <a:ext cx="721351" cy="153888"/>
            </a:xfrm>
            <a:prstGeom prst="rect">
              <a:avLst/>
            </a:prstGeom>
            <a:noFill/>
          </p:spPr>
          <p:txBody>
            <a:bodyPr wrap="none" lIns="0" tIns="0" rIns="0" bIns="0" rtlCol="0">
              <a:spAutoFit/>
            </a:bodyPr>
            <a:lstStyle/>
            <a:p>
              <a:r>
                <a:rPr lang="en-US" sz="1000" smtClean="0">
                  <a:solidFill>
                    <a:srgbClr val="000000"/>
                  </a:solidFill>
                </a:rPr>
                <a:t>000-081-146</a:t>
              </a:r>
            </a:p>
          </p:txBody>
        </p:sp>
        <p:sp>
          <p:nvSpPr>
            <p:cNvPr id="40" name="Rectangle 39"/>
            <p:cNvSpPr/>
            <p:nvPr userDrawn="1"/>
          </p:nvSpPr>
          <p:spPr bwMode="gray">
            <a:xfrm>
              <a:off x="-2217425" y="3200288"/>
              <a:ext cx="177800" cy="177800"/>
            </a:xfrm>
            <a:prstGeom prst="rect">
              <a:avLst/>
            </a:prstGeom>
            <a:solidFill>
              <a:srgbClr val="868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1" name="TextBox 40"/>
            <p:cNvSpPr txBox="1"/>
            <p:nvPr userDrawn="1"/>
          </p:nvSpPr>
          <p:spPr bwMode="gray">
            <a:xfrm>
              <a:off x="-1960876" y="3212244"/>
              <a:ext cx="721351" cy="153888"/>
            </a:xfrm>
            <a:prstGeom prst="rect">
              <a:avLst/>
            </a:prstGeom>
            <a:noFill/>
          </p:spPr>
          <p:txBody>
            <a:bodyPr wrap="none" lIns="0" tIns="0" rIns="0" bIns="0" rtlCol="0">
              <a:spAutoFit/>
            </a:bodyPr>
            <a:lstStyle/>
            <a:p>
              <a:r>
                <a:rPr lang="en-US" sz="1000" smtClean="0">
                  <a:solidFill>
                    <a:srgbClr val="000000"/>
                  </a:solidFill>
                </a:rPr>
                <a:t>134-134-136</a:t>
              </a:r>
            </a:p>
          </p:txBody>
        </p:sp>
        <p:sp>
          <p:nvSpPr>
            <p:cNvPr id="42" name="Rectangle 41"/>
            <p:cNvSpPr/>
            <p:nvPr userDrawn="1"/>
          </p:nvSpPr>
          <p:spPr bwMode="gray">
            <a:xfrm>
              <a:off x="-2217425" y="3428880"/>
              <a:ext cx="177800" cy="177800"/>
            </a:xfrm>
            <a:prstGeom prst="rect">
              <a:avLst/>
            </a:prstGeom>
            <a:solidFill>
              <a:srgbClr val="B7B9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3" name="TextBox 42"/>
            <p:cNvSpPr txBox="1"/>
            <p:nvPr userDrawn="1"/>
          </p:nvSpPr>
          <p:spPr bwMode="gray">
            <a:xfrm>
              <a:off x="-1960876" y="3440836"/>
              <a:ext cx="721351" cy="153888"/>
            </a:xfrm>
            <a:prstGeom prst="rect">
              <a:avLst/>
            </a:prstGeom>
            <a:noFill/>
          </p:spPr>
          <p:txBody>
            <a:bodyPr wrap="none" lIns="0" tIns="0" rIns="0" bIns="0" rtlCol="0">
              <a:spAutoFit/>
            </a:bodyPr>
            <a:lstStyle/>
            <a:p>
              <a:r>
                <a:rPr lang="en-US" sz="1000" smtClean="0">
                  <a:solidFill>
                    <a:srgbClr val="000000"/>
                  </a:solidFill>
                </a:rPr>
                <a:t>183-185-186</a:t>
              </a:r>
            </a:p>
          </p:txBody>
        </p:sp>
        <p:sp>
          <p:nvSpPr>
            <p:cNvPr id="44" name="Rectangle 43"/>
            <p:cNvSpPr/>
            <p:nvPr userDrawn="1"/>
          </p:nvSpPr>
          <p:spPr bwMode="gray">
            <a:xfrm>
              <a:off x="-2217425" y="3657472"/>
              <a:ext cx="177800" cy="177800"/>
            </a:xfrm>
            <a:prstGeom prst="rect">
              <a:avLst/>
            </a:prstGeom>
            <a:solidFill>
              <a:srgbClr val="B9C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TextBox 44"/>
            <p:cNvSpPr txBox="1"/>
            <p:nvPr userDrawn="1"/>
          </p:nvSpPr>
          <p:spPr bwMode="gray">
            <a:xfrm>
              <a:off x="-1960876" y="3669428"/>
              <a:ext cx="721351" cy="153888"/>
            </a:xfrm>
            <a:prstGeom prst="rect">
              <a:avLst/>
            </a:prstGeom>
            <a:noFill/>
          </p:spPr>
          <p:txBody>
            <a:bodyPr wrap="none" lIns="0" tIns="0" rIns="0" bIns="0" rtlCol="0">
              <a:spAutoFit/>
            </a:bodyPr>
            <a:lstStyle/>
            <a:p>
              <a:r>
                <a:rPr lang="en-US" sz="1000" smtClean="0">
                  <a:solidFill>
                    <a:srgbClr val="000000"/>
                  </a:solidFill>
                </a:rPr>
                <a:t>185-201-208</a:t>
              </a:r>
            </a:p>
          </p:txBody>
        </p:sp>
        <p:sp>
          <p:nvSpPr>
            <p:cNvPr id="46" name="Rectangle 45"/>
            <p:cNvSpPr/>
            <p:nvPr userDrawn="1"/>
          </p:nvSpPr>
          <p:spPr bwMode="gray">
            <a:xfrm>
              <a:off x="-2217425" y="3886064"/>
              <a:ext cx="177800" cy="1778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7" name="TextBox 46"/>
            <p:cNvSpPr txBox="1"/>
            <p:nvPr userDrawn="1"/>
          </p:nvSpPr>
          <p:spPr bwMode="gray">
            <a:xfrm>
              <a:off x="-1960876" y="3898020"/>
              <a:ext cx="721351" cy="153888"/>
            </a:xfrm>
            <a:prstGeom prst="rect">
              <a:avLst/>
            </a:prstGeom>
            <a:noFill/>
          </p:spPr>
          <p:txBody>
            <a:bodyPr wrap="none" lIns="0" tIns="0" rIns="0" bIns="0" rtlCol="0">
              <a:spAutoFit/>
            </a:bodyPr>
            <a:lstStyle/>
            <a:p>
              <a:r>
                <a:rPr lang="en-US" sz="1000" smtClean="0">
                  <a:solidFill>
                    <a:srgbClr val="000000"/>
                  </a:solidFill>
                </a:rPr>
                <a:t>255-255-255</a:t>
              </a:r>
            </a:p>
          </p:txBody>
        </p:sp>
        <p:sp>
          <p:nvSpPr>
            <p:cNvPr id="48" name="TextBox 47"/>
            <p:cNvSpPr txBox="1"/>
            <p:nvPr userDrawn="1"/>
          </p:nvSpPr>
          <p:spPr bwMode="gray">
            <a:xfrm>
              <a:off x="-3298560" y="11956"/>
              <a:ext cx="631583" cy="153888"/>
            </a:xfrm>
            <a:prstGeom prst="rect">
              <a:avLst/>
            </a:prstGeom>
            <a:noFill/>
          </p:spPr>
          <p:txBody>
            <a:bodyPr wrap="none" lIns="0" tIns="0" rIns="0" bIns="0" rtlCol="0">
              <a:spAutoFit/>
            </a:bodyPr>
            <a:lstStyle/>
            <a:p>
              <a:r>
                <a:rPr lang="en-US" sz="1000" smtClean="0">
                  <a:solidFill>
                    <a:srgbClr val="000000"/>
                  </a:solidFill>
                </a:rPr>
                <a:t>Text Bk D1</a:t>
              </a:r>
            </a:p>
          </p:txBody>
        </p:sp>
        <p:sp>
          <p:nvSpPr>
            <p:cNvPr id="49" name="TextBox 48"/>
            <p:cNvSpPr txBox="1"/>
            <p:nvPr userDrawn="1"/>
          </p:nvSpPr>
          <p:spPr bwMode="gray">
            <a:xfrm>
              <a:off x="-3298560" y="2297876"/>
              <a:ext cx="411972" cy="153888"/>
            </a:xfrm>
            <a:prstGeom prst="rect">
              <a:avLst/>
            </a:prstGeom>
            <a:noFill/>
          </p:spPr>
          <p:txBody>
            <a:bodyPr wrap="none" lIns="0" tIns="0" rIns="0" bIns="0" rtlCol="0">
              <a:spAutoFit/>
            </a:bodyPr>
            <a:lstStyle/>
            <a:p>
              <a:r>
                <a:rPr lang="en-US" sz="1000" dirty="0" smtClean="0">
                  <a:solidFill>
                    <a:srgbClr val="000000"/>
                  </a:solidFill>
                </a:rPr>
                <a:t>Color 6</a:t>
              </a:r>
            </a:p>
          </p:txBody>
        </p:sp>
        <p:sp>
          <p:nvSpPr>
            <p:cNvPr id="50" name="TextBox 49"/>
            <p:cNvSpPr txBox="1"/>
            <p:nvPr userDrawn="1"/>
          </p:nvSpPr>
          <p:spPr bwMode="gray">
            <a:xfrm>
              <a:off x="-3298560" y="2069284"/>
              <a:ext cx="411972" cy="153888"/>
            </a:xfrm>
            <a:prstGeom prst="rect">
              <a:avLst/>
            </a:prstGeom>
            <a:noFill/>
          </p:spPr>
          <p:txBody>
            <a:bodyPr wrap="none" lIns="0" tIns="0" rIns="0" bIns="0" rtlCol="0">
              <a:spAutoFit/>
            </a:bodyPr>
            <a:lstStyle/>
            <a:p>
              <a:r>
                <a:rPr lang="en-US" sz="1000" dirty="0" smtClean="0">
                  <a:solidFill>
                    <a:srgbClr val="000000"/>
                  </a:solidFill>
                </a:rPr>
                <a:t>Color 5</a:t>
              </a:r>
            </a:p>
          </p:txBody>
        </p:sp>
        <p:sp>
          <p:nvSpPr>
            <p:cNvPr id="51" name="TextBox 50"/>
            <p:cNvSpPr txBox="1"/>
            <p:nvPr userDrawn="1"/>
          </p:nvSpPr>
          <p:spPr bwMode="gray">
            <a:xfrm>
              <a:off x="-3298560" y="1840692"/>
              <a:ext cx="411972" cy="153888"/>
            </a:xfrm>
            <a:prstGeom prst="rect">
              <a:avLst/>
            </a:prstGeom>
            <a:noFill/>
          </p:spPr>
          <p:txBody>
            <a:bodyPr wrap="none" lIns="0" tIns="0" rIns="0" bIns="0" rtlCol="0">
              <a:spAutoFit/>
            </a:bodyPr>
            <a:lstStyle/>
            <a:p>
              <a:r>
                <a:rPr lang="en-US" sz="1000" dirty="0" smtClean="0">
                  <a:solidFill>
                    <a:srgbClr val="000000"/>
                  </a:solidFill>
                </a:rPr>
                <a:t>Color 4</a:t>
              </a:r>
            </a:p>
          </p:txBody>
        </p:sp>
        <p:sp>
          <p:nvSpPr>
            <p:cNvPr id="52" name="TextBox 51"/>
            <p:cNvSpPr txBox="1"/>
            <p:nvPr userDrawn="1"/>
          </p:nvSpPr>
          <p:spPr bwMode="gray">
            <a:xfrm>
              <a:off x="-3298560" y="1612100"/>
              <a:ext cx="411972" cy="153888"/>
            </a:xfrm>
            <a:prstGeom prst="rect">
              <a:avLst/>
            </a:prstGeom>
            <a:noFill/>
          </p:spPr>
          <p:txBody>
            <a:bodyPr wrap="none" lIns="0" tIns="0" rIns="0" bIns="0" rtlCol="0">
              <a:spAutoFit/>
            </a:bodyPr>
            <a:lstStyle/>
            <a:p>
              <a:r>
                <a:rPr lang="en-US" sz="1000" dirty="0" smtClean="0">
                  <a:solidFill>
                    <a:srgbClr val="000000"/>
                  </a:solidFill>
                </a:rPr>
                <a:t>Color 3</a:t>
              </a:r>
            </a:p>
          </p:txBody>
        </p:sp>
        <p:sp>
          <p:nvSpPr>
            <p:cNvPr id="53" name="TextBox 52"/>
            <p:cNvSpPr txBox="1"/>
            <p:nvPr userDrawn="1"/>
          </p:nvSpPr>
          <p:spPr bwMode="gray">
            <a:xfrm>
              <a:off x="-3298560" y="1383508"/>
              <a:ext cx="411972" cy="153888"/>
            </a:xfrm>
            <a:prstGeom prst="rect">
              <a:avLst/>
            </a:prstGeom>
            <a:noFill/>
          </p:spPr>
          <p:txBody>
            <a:bodyPr wrap="none" lIns="0" tIns="0" rIns="0" bIns="0" rtlCol="0">
              <a:spAutoFit/>
            </a:bodyPr>
            <a:lstStyle/>
            <a:p>
              <a:r>
                <a:rPr lang="en-US" sz="1000" dirty="0" smtClean="0">
                  <a:solidFill>
                    <a:srgbClr val="000000"/>
                  </a:solidFill>
                </a:rPr>
                <a:t>Color 2</a:t>
              </a:r>
            </a:p>
          </p:txBody>
        </p:sp>
        <p:sp>
          <p:nvSpPr>
            <p:cNvPr id="54" name="TextBox 53"/>
            <p:cNvSpPr txBox="1"/>
            <p:nvPr userDrawn="1"/>
          </p:nvSpPr>
          <p:spPr bwMode="gray">
            <a:xfrm>
              <a:off x="-3298560" y="1154916"/>
              <a:ext cx="411972" cy="153888"/>
            </a:xfrm>
            <a:prstGeom prst="rect">
              <a:avLst/>
            </a:prstGeom>
            <a:noFill/>
          </p:spPr>
          <p:txBody>
            <a:bodyPr wrap="none" lIns="0" tIns="0" rIns="0" bIns="0" rtlCol="0">
              <a:spAutoFit/>
            </a:bodyPr>
            <a:lstStyle/>
            <a:p>
              <a:r>
                <a:rPr lang="en-US" sz="1000" dirty="0" smtClean="0">
                  <a:solidFill>
                    <a:srgbClr val="000000"/>
                  </a:solidFill>
                </a:rPr>
                <a:t>Color 1</a:t>
              </a:r>
            </a:p>
          </p:txBody>
        </p:sp>
        <p:sp>
          <p:nvSpPr>
            <p:cNvPr id="55" name="TextBox 54"/>
            <p:cNvSpPr txBox="1"/>
            <p:nvPr userDrawn="1"/>
          </p:nvSpPr>
          <p:spPr bwMode="gray">
            <a:xfrm>
              <a:off x="-3298560" y="469140"/>
              <a:ext cx="631583" cy="153888"/>
            </a:xfrm>
            <a:prstGeom prst="rect">
              <a:avLst/>
            </a:prstGeom>
            <a:noFill/>
          </p:spPr>
          <p:txBody>
            <a:bodyPr wrap="none" lIns="0" tIns="0" rIns="0" bIns="0" rtlCol="0">
              <a:spAutoFit/>
            </a:bodyPr>
            <a:lstStyle/>
            <a:p>
              <a:r>
                <a:rPr lang="en-US" sz="1000" smtClean="0">
                  <a:solidFill>
                    <a:srgbClr val="000000"/>
                  </a:solidFill>
                </a:rPr>
                <a:t>Text Bk D2</a:t>
              </a:r>
            </a:p>
          </p:txBody>
        </p:sp>
        <p:sp>
          <p:nvSpPr>
            <p:cNvPr id="56" name="TextBox 55"/>
            <p:cNvSpPr txBox="1"/>
            <p:nvPr userDrawn="1"/>
          </p:nvSpPr>
          <p:spPr bwMode="gray">
            <a:xfrm>
              <a:off x="-3298560" y="240548"/>
              <a:ext cx="609141" cy="153888"/>
            </a:xfrm>
            <a:prstGeom prst="rect">
              <a:avLst/>
            </a:prstGeom>
            <a:noFill/>
          </p:spPr>
          <p:txBody>
            <a:bodyPr wrap="none" lIns="0" tIns="0" rIns="0" bIns="0" rtlCol="0">
              <a:spAutoFit/>
            </a:bodyPr>
            <a:lstStyle/>
            <a:p>
              <a:r>
                <a:rPr lang="en-US" sz="1000" smtClean="0">
                  <a:solidFill>
                    <a:srgbClr val="000000"/>
                  </a:solidFill>
                </a:rPr>
                <a:t>Text Bk L1</a:t>
              </a:r>
            </a:p>
          </p:txBody>
        </p:sp>
        <p:sp>
          <p:nvSpPr>
            <p:cNvPr id="57" name="TextBox 56"/>
            <p:cNvSpPr txBox="1"/>
            <p:nvPr userDrawn="1"/>
          </p:nvSpPr>
          <p:spPr bwMode="gray">
            <a:xfrm>
              <a:off x="-3298560" y="697732"/>
              <a:ext cx="609141" cy="153888"/>
            </a:xfrm>
            <a:prstGeom prst="rect">
              <a:avLst/>
            </a:prstGeom>
            <a:noFill/>
          </p:spPr>
          <p:txBody>
            <a:bodyPr wrap="none" lIns="0" tIns="0" rIns="0" bIns="0" rtlCol="0">
              <a:spAutoFit/>
            </a:bodyPr>
            <a:lstStyle/>
            <a:p>
              <a:r>
                <a:rPr lang="en-US" sz="1000" smtClean="0">
                  <a:solidFill>
                    <a:srgbClr val="000000"/>
                  </a:solidFill>
                </a:rPr>
                <a:t>Text Bk L2</a:t>
              </a:r>
            </a:p>
          </p:txBody>
        </p:sp>
        <p:sp>
          <p:nvSpPr>
            <p:cNvPr id="58" name="TextBox 57"/>
            <p:cNvSpPr txBox="1"/>
            <p:nvPr userDrawn="1"/>
          </p:nvSpPr>
          <p:spPr bwMode="gray">
            <a:xfrm>
              <a:off x="-3298560" y="2755060"/>
              <a:ext cx="341440" cy="153888"/>
            </a:xfrm>
            <a:prstGeom prst="rect">
              <a:avLst/>
            </a:prstGeom>
            <a:noFill/>
          </p:spPr>
          <p:txBody>
            <a:bodyPr wrap="none" lIns="0" tIns="0" rIns="0" bIns="0" rtlCol="0">
              <a:spAutoFit/>
            </a:bodyPr>
            <a:lstStyle/>
            <a:p>
              <a:r>
                <a:rPr lang="en-US" sz="1000" smtClean="0">
                  <a:solidFill>
                    <a:srgbClr val="000000"/>
                  </a:solidFill>
                </a:rPr>
                <a:t>Hyper</a:t>
              </a:r>
            </a:p>
          </p:txBody>
        </p:sp>
        <p:sp>
          <p:nvSpPr>
            <p:cNvPr id="59" name="TextBox 58"/>
            <p:cNvSpPr txBox="1"/>
            <p:nvPr userDrawn="1"/>
          </p:nvSpPr>
          <p:spPr bwMode="gray">
            <a:xfrm>
              <a:off x="-3298560" y="2983652"/>
              <a:ext cx="490519" cy="153888"/>
            </a:xfrm>
            <a:prstGeom prst="rect">
              <a:avLst/>
            </a:prstGeom>
            <a:noFill/>
          </p:spPr>
          <p:txBody>
            <a:bodyPr wrap="none" lIns="0" tIns="0" rIns="0" bIns="0" rtlCol="0">
              <a:spAutoFit/>
            </a:bodyPr>
            <a:lstStyle/>
            <a:p>
              <a:r>
                <a:rPr lang="en-US" sz="1000" smtClean="0">
                  <a:solidFill>
                    <a:srgbClr val="000000"/>
                  </a:solidFill>
                </a:rPr>
                <a:t>F. Hyper</a:t>
              </a:r>
            </a:p>
          </p:txBody>
        </p:sp>
        <p:sp>
          <p:nvSpPr>
            <p:cNvPr id="60" name="TextBox 59"/>
            <p:cNvSpPr txBox="1"/>
            <p:nvPr userDrawn="1"/>
          </p:nvSpPr>
          <p:spPr bwMode="gray">
            <a:xfrm>
              <a:off x="-3298560" y="3212244"/>
              <a:ext cx="447238" cy="153888"/>
            </a:xfrm>
            <a:prstGeom prst="rect">
              <a:avLst/>
            </a:prstGeom>
            <a:noFill/>
          </p:spPr>
          <p:txBody>
            <a:bodyPr wrap="none" lIns="0" tIns="0" rIns="0" bIns="0" rtlCol="0">
              <a:spAutoFit/>
            </a:bodyPr>
            <a:lstStyle/>
            <a:p>
              <a:r>
                <a:rPr lang="en-US" sz="1000" smtClean="0">
                  <a:solidFill>
                    <a:srgbClr val="000000"/>
                  </a:solidFill>
                </a:rPr>
                <a:t>Text D2</a:t>
              </a:r>
            </a:p>
          </p:txBody>
        </p:sp>
        <p:sp>
          <p:nvSpPr>
            <p:cNvPr id="61" name="TextBox 60"/>
            <p:cNvSpPr txBox="1"/>
            <p:nvPr userDrawn="1"/>
          </p:nvSpPr>
          <p:spPr bwMode="gray">
            <a:xfrm>
              <a:off x="-3298560" y="3440836"/>
              <a:ext cx="424796" cy="153888"/>
            </a:xfrm>
            <a:prstGeom prst="rect">
              <a:avLst/>
            </a:prstGeom>
            <a:noFill/>
          </p:spPr>
          <p:txBody>
            <a:bodyPr wrap="none" lIns="0" tIns="0" rIns="0" bIns="0" rtlCol="0">
              <a:spAutoFit/>
            </a:bodyPr>
            <a:lstStyle/>
            <a:p>
              <a:r>
                <a:rPr lang="en-US" sz="1000" smtClean="0">
                  <a:solidFill>
                    <a:srgbClr val="000000"/>
                  </a:solidFill>
                </a:rPr>
                <a:t>Text L2</a:t>
              </a:r>
            </a:p>
          </p:txBody>
        </p:sp>
        <p:sp>
          <p:nvSpPr>
            <p:cNvPr id="62" name="TextBox 61"/>
            <p:cNvSpPr txBox="1"/>
            <p:nvPr userDrawn="1"/>
          </p:nvSpPr>
          <p:spPr bwMode="gray">
            <a:xfrm>
              <a:off x="-3298560" y="3669428"/>
              <a:ext cx="750205" cy="153888"/>
            </a:xfrm>
            <a:prstGeom prst="rect">
              <a:avLst/>
            </a:prstGeom>
            <a:noFill/>
          </p:spPr>
          <p:txBody>
            <a:bodyPr wrap="none" lIns="0" tIns="0" rIns="0" bIns="0" rtlCol="0">
              <a:spAutoFit/>
            </a:bodyPr>
            <a:lstStyle/>
            <a:p>
              <a:r>
                <a:rPr lang="en-US" sz="1000" smtClean="0">
                  <a:solidFill>
                    <a:srgbClr val="000000"/>
                  </a:solidFill>
                </a:rPr>
                <a:t>Agenda main</a:t>
              </a:r>
            </a:p>
          </p:txBody>
        </p:sp>
        <p:sp>
          <p:nvSpPr>
            <p:cNvPr id="63" name="TextBox 62"/>
            <p:cNvSpPr txBox="1"/>
            <p:nvPr userDrawn="1"/>
          </p:nvSpPr>
          <p:spPr bwMode="gray">
            <a:xfrm>
              <a:off x="-3298560" y="3898020"/>
              <a:ext cx="997068" cy="153888"/>
            </a:xfrm>
            <a:prstGeom prst="rect">
              <a:avLst/>
            </a:prstGeom>
            <a:noFill/>
          </p:spPr>
          <p:txBody>
            <a:bodyPr wrap="none" lIns="0" tIns="0" rIns="0" bIns="0" rtlCol="0">
              <a:spAutoFit/>
            </a:bodyPr>
            <a:lstStyle/>
            <a:p>
              <a:r>
                <a:rPr lang="en-US" sz="1000" smtClean="0">
                  <a:solidFill>
                    <a:srgbClr val="000000"/>
                  </a:solidFill>
                </a:rPr>
                <a:t>Agenda main 2nd</a:t>
              </a:r>
            </a:p>
          </p:txBody>
        </p:sp>
      </p:grpSp>
      <p:grpSp>
        <p:nvGrpSpPr>
          <p:cNvPr id="76" name="Group 94"/>
          <p:cNvGrpSpPr/>
          <p:nvPr/>
        </p:nvGrpSpPr>
        <p:grpSpPr bwMode="black">
          <a:xfrm>
            <a:off x="7024688" y="372869"/>
            <a:ext cx="1770062" cy="260547"/>
            <a:chOff x="5619751" y="1679576"/>
            <a:chExt cx="2038350" cy="300038"/>
          </a:xfrm>
          <a:solidFill>
            <a:srgbClr val="005192"/>
          </a:solidFill>
        </p:grpSpPr>
        <p:sp>
          <p:nvSpPr>
            <p:cNvPr id="77" name="Freeform 7"/>
            <p:cNvSpPr>
              <a:spLocks/>
            </p:cNvSpPr>
            <p:nvPr userDrawn="1"/>
          </p:nvSpPr>
          <p:spPr bwMode="black">
            <a:xfrm>
              <a:off x="6142038" y="1765301"/>
              <a:ext cx="185738" cy="209550"/>
            </a:xfrm>
            <a:custGeom>
              <a:avLst/>
              <a:gdLst/>
              <a:ahLst/>
              <a:cxnLst>
                <a:cxn ang="0">
                  <a:pos x="2" y="136"/>
                </a:cxn>
                <a:cxn ang="0">
                  <a:pos x="105" y="136"/>
                </a:cxn>
                <a:cxn ang="0">
                  <a:pos x="120" y="120"/>
                </a:cxn>
                <a:cxn ang="0">
                  <a:pos x="120" y="111"/>
                </a:cxn>
                <a:cxn ang="0">
                  <a:pos x="93" y="113"/>
                </a:cxn>
                <a:cxn ang="0">
                  <a:pos x="60" y="113"/>
                </a:cxn>
                <a:cxn ang="0">
                  <a:pos x="118" y="0"/>
                </a:cxn>
                <a:cxn ang="0">
                  <a:pos x="3" y="0"/>
                </a:cxn>
                <a:cxn ang="0">
                  <a:pos x="3" y="22"/>
                </a:cxn>
                <a:cxn ang="0">
                  <a:pos x="55" y="22"/>
                </a:cxn>
                <a:cxn ang="0">
                  <a:pos x="5" y="116"/>
                </a:cxn>
                <a:cxn ang="0">
                  <a:pos x="2" y="136"/>
                </a:cxn>
              </a:cxnLst>
              <a:rect l="0" t="0" r="r" b="b"/>
              <a:pathLst>
                <a:path w="120" h="136">
                  <a:moveTo>
                    <a:pt x="2" y="136"/>
                  </a:moveTo>
                  <a:cubicBezTo>
                    <a:pt x="105" y="136"/>
                    <a:pt x="105" y="136"/>
                    <a:pt x="105" y="136"/>
                  </a:cubicBezTo>
                  <a:cubicBezTo>
                    <a:pt x="114" y="136"/>
                    <a:pt x="120" y="129"/>
                    <a:pt x="120" y="120"/>
                  </a:cubicBezTo>
                  <a:cubicBezTo>
                    <a:pt x="120" y="111"/>
                    <a:pt x="120" y="111"/>
                    <a:pt x="120" y="111"/>
                  </a:cubicBezTo>
                  <a:cubicBezTo>
                    <a:pt x="115" y="112"/>
                    <a:pt x="107" y="113"/>
                    <a:pt x="93" y="113"/>
                  </a:cubicBezTo>
                  <a:cubicBezTo>
                    <a:pt x="60" y="113"/>
                    <a:pt x="60" y="113"/>
                    <a:pt x="60" y="113"/>
                  </a:cubicBezTo>
                  <a:cubicBezTo>
                    <a:pt x="118" y="0"/>
                    <a:pt x="118" y="0"/>
                    <a:pt x="118" y="0"/>
                  </a:cubicBezTo>
                  <a:cubicBezTo>
                    <a:pt x="3" y="0"/>
                    <a:pt x="3" y="0"/>
                    <a:pt x="3" y="0"/>
                  </a:cubicBezTo>
                  <a:cubicBezTo>
                    <a:pt x="3" y="22"/>
                    <a:pt x="3" y="22"/>
                    <a:pt x="3" y="22"/>
                  </a:cubicBezTo>
                  <a:cubicBezTo>
                    <a:pt x="55" y="22"/>
                    <a:pt x="55" y="22"/>
                    <a:pt x="55" y="22"/>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8" name="Freeform 8"/>
            <p:cNvSpPr>
              <a:spLocks/>
            </p:cNvSpPr>
            <p:nvPr userDrawn="1"/>
          </p:nvSpPr>
          <p:spPr bwMode="black">
            <a:xfrm>
              <a:off x="5988051" y="1765301"/>
              <a:ext cx="142875" cy="209550"/>
            </a:xfrm>
            <a:custGeom>
              <a:avLst/>
              <a:gdLst/>
              <a:ahLst/>
              <a:cxnLst>
                <a:cxn ang="0">
                  <a:pos x="0" y="63"/>
                </a:cxn>
                <a:cxn ang="0">
                  <a:pos x="26" y="115"/>
                </a:cxn>
                <a:cxn ang="0">
                  <a:pos x="54" y="136"/>
                </a:cxn>
                <a:cxn ang="0">
                  <a:pos x="92" y="136"/>
                </a:cxn>
                <a:cxn ang="0">
                  <a:pos x="84" y="124"/>
                </a:cxn>
                <a:cxn ang="0">
                  <a:pos x="45" y="52"/>
                </a:cxn>
                <a:cxn ang="0">
                  <a:pos x="90" y="0"/>
                </a:cxn>
                <a:cxn ang="0">
                  <a:pos x="50" y="0"/>
                </a:cxn>
                <a:cxn ang="0">
                  <a:pos x="0" y="63"/>
                </a:cxn>
              </a:cxnLst>
              <a:rect l="0" t="0" r="r" b="b"/>
              <a:pathLst>
                <a:path w="92" h="136">
                  <a:moveTo>
                    <a:pt x="0" y="63"/>
                  </a:moveTo>
                  <a:cubicBezTo>
                    <a:pt x="26" y="115"/>
                    <a:pt x="26" y="115"/>
                    <a:pt x="26" y="115"/>
                  </a:cubicBezTo>
                  <a:cubicBezTo>
                    <a:pt x="34" y="129"/>
                    <a:pt x="37" y="136"/>
                    <a:pt x="54" y="136"/>
                  </a:cubicBezTo>
                  <a:cubicBezTo>
                    <a:pt x="92" y="136"/>
                    <a:pt x="92" y="136"/>
                    <a:pt x="92" y="136"/>
                  </a:cubicBezTo>
                  <a:cubicBezTo>
                    <a:pt x="89" y="134"/>
                    <a:pt x="87" y="131"/>
                    <a:pt x="84" y="124"/>
                  </a:cubicBezTo>
                  <a:cubicBezTo>
                    <a:pt x="45" y="52"/>
                    <a:pt x="45" y="52"/>
                    <a:pt x="45" y="52"/>
                  </a:cubicBezTo>
                  <a:cubicBezTo>
                    <a:pt x="90" y="0"/>
                    <a:pt x="90" y="0"/>
                    <a:pt x="90" y="0"/>
                  </a:cubicBezTo>
                  <a:cubicBezTo>
                    <a:pt x="50" y="0"/>
                    <a:pt x="50" y="0"/>
                    <a:pt x="50" y="0"/>
                  </a:cubicBezTo>
                  <a:lnTo>
                    <a:pt x="0" y="6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9" name="Freeform 9"/>
            <p:cNvSpPr>
              <a:spLocks/>
            </p:cNvSpPr>
            <p:nvPr userDrawn="1"/>
          </p:nvSpPr>
          <p:spPr bwMode="black">
            <a:xfrm>
              <a:off x="5911851" y="1679576"/>
              <a:ext cx="71438" cy="295275"/>
            </a:xfrm>
            <a:custGeom>
              <a:avLst/>
              <a:gdLst/>
              <a:ahLst/>
              <a:cxnLst>
                <a:cxn ang="0">
                  <a:pos x="0" y="191"/>
                </a:cxn>
                <a:cxn ang="0">
                  <a:pos x="47" y="191"/>
                </a:cxn>
                <a:cxn ang="0">
                  <a:pos x="47" y="28"/>
                </a:cxn>
                <a:cxn ang="0">
                  <a:pos x="17" y="0"/>
                </a:cxn>
                <a:cxn ang="0">
                  <a:pos x="0" y="0"/>
                </a:cxn>
                <a:cxn ang="0">
                  <a:pos x="0" y="191"/>
                </a:cxn>
              </a:cxnLst>
              <a:rect l="0" t="0" r="r" b="b"/>
              <a:pathLst>
                <a:path w="47" h="191">
                  <a:moveTo>
                    <a:pt x="0" y="191"/>
                  </a:moveTo>
                  <a:cubicBezTo>
                    <a:pt x="47" y="191"/>
                    <a:pt x="47" y="191"/>
                    <a:pt x="47" y="191"/>
                  </a:cubicBezTo>
                  <a:cubicBezTo>
                    <a:pt x="47" y="28"/>
                    <a:pt x="47" y="28"/>
                    <a:pt x="47" y="28"/>
                  </a:cubicBezTo>
                  <a:cubicBezTo>
                    <a:pt x="47"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0" name="Freeform 10"/>
            <p:cNvSpPr>
              <a:spLocks noEditPoints="1"/>
            </p:cNvSpPr>
            <p:nvPr userDrawn="1"/>
          </p:nvSpPr>
          <p:spPr bwMode="black">
            <a:xfrm>
              <a:off x="5619751" y="1703388"/>
              <a:ext cx="268288" cy="271463"/>
            </a:xfrm>
            <a:custGeom>
              <a:avLst/>
              <a:gdLst/>
              <a:ahLst/>
              <a:cxnLst>
                <a:cxn ang="0">
                  <a:pos x="169" y="163"/>
                </a:cxn>
                <a:cxn ang="0">
                  <a:pos x="122" y="24"/>
                </a:cxn>
                <a:cxn ang="0">
                  <a:pos x="88" y="0"/>
                </a:cxn>
                <a:cxn ang="0">
                  <a:pos x="66" y="0"/>
                </a:cxn>
                <a:cxn ang="0">
                  <a:pos x="0" y="176"/>
                </a:cxn>
                <a:cxn ang="0">
                  <a:pos x="30" y="176"/>
                </a:cxn>
                <a:cxn ang="0">
                  <a:pos x="45" y="132"/>
                </a:cxn>
                <a:cxn ang="0">
                  <a:pos x="108" y="132"/>
                </a:cxn>
                <a:cxn ang="0">
                  <a:pos x="117" y="160"/>
                </a:cxn>
                <a:cxn ang="0">
                  <a:pos x="135" y="175"/>
                </a:cxn>
                <a:cxn ang="0">
                  <a:pos x="175" y="175"/>
                </a:cxn>
                <a:cxn ang="0">
                  <a:pos x="169" y="163"/>
                </a:cxn>
                <a:cxn ang="0">
                  <a:pos x="52" y="111"/>
                </a:cxn>
                <a:cxn ang="0">
                  <a:pos x="77" y="37"/>
                </a:cxn>
                <a:cxn ang="0">
                  <a:pos x="101" y="111"/>
                </a:cxn>
                <a:cxn ang="0">
                  <a:pos x="52" y="111"/>
                </a:cxn>
              </a:cxnLst>
              <a:rect l="0" t="0" r="r" b="b"/>
              <a:pathLst>
                <a:path w="175" h="176">
                  <a:moveTo>
                    <a:pt x="169" y="163"/>
                  </a:moveTo>
                  <a:cubicBezTo>
                    <a:pt x="122" y="24"/>
                    <a:pt x="122" y="24"/>
                    <a:pt x="122" y="24"/>
                  </a:cubicBezTo>
                  <a:cubicBezTo>
                    <a:pt x="117" y="7"/>
                    <a:pt x="111" y="0"/>
                    <a:pt x="88" y="0"/>
                  </a:cubicBezTo>
                  <a:cubicBezTo>
                    <a:pt x="66" y="0"/>
                    <a:pt x="66" y="0"/>
                    <a:pt x="66" y="0"/>
                  </a:cubicBezTo>
                  <a:cubicBezTo>
                    <a:pt x="0" y="176"/>
                    <a:pt x="0" y="176"/>
                    <a:pt x="0" y="176"/>
                  </a:cubicBezTo>
                  <a:cubicBezTo>
                    <a:pt x="30" y="176"/>
                    <a:pt x="30" y="176"/>
                    <a:pt x="30" y="176"/>
                  </a:cubicBezTo>
                  <a:cubicBezTo>
                    <a:pt x="45" y="132"/>
                    <a:pt x="45" y="132"/>
                    <a:pt x="45" y="132"/>
                  </a:cubicBezTo>
                  <a:cubicBezTo>
                    <a:pt x="108" y="132"/>
                    <a:pt x="108" y="132"/>
                    <a:pt x="108" y="132"/>
                  </a:cubicBezTo>
                  <a:cubicBezTo>
                    <a:pt x="117" y="160"/>
                    <a:pt x="117" y="160"/>
                    <a:pt x="117" y="160"/>
                  </a:cubicBezTo>
                  <a:cubicBezTo>
                    <a:pt x="120" y="171"/>
                    <a:pt x="124" y="175"/>
                    <a:pt x="135" y="175"/>
                  </a:cubicBezTo>
                  <a:cubicBezTo>
                    <a:pt x="175" y="175"/>
                    <a:pt x="175" y="175"/>
                    <a:pt x="175" y="175"/>
                  </a:cubicBezTo>
                  <a:cubicBezTo>
                    <a:pt x="173" y="174"/>
                    <a:pt x="172" y="170"/>
                    <a:pt x="169" y="163"/>
                  </a:cubicBezTo>
                  <a:moveTo>
                    <a:pt x="52" y="111"/>
                  </a:moveTo>
                  <a:cubicBezTo>
                    <a:pt x="77" y="37"/>
                    <a:pt x="77" y="37"/>
                    <a:pt x="77" y="37"/>
                  </a:cubicBezTo>
                  <a:cubicBezTo>
                    <a:pt x="101" y="111"/>
                    <a:pt x="101" y="111"/>
                    <a:pt x="101" y="111"/>
                  </a:cubicBezTo>
                  <a:lnTo>
                    <a:pt x="52" y="1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1" name="Freeform 11"/>
            <p:cNvSpPr>
              <a:spLocks noEditPoints="1"/>
            </p:cNvSpPr>
            <p:nvPr userDrawn="1"/>
          </p:nvSpPr>
          <p:spPr bwMode="black">
            <a:xfrm>
              <a:off x="6337301" y="1758951"/>
              <a:ext cx="222250" cy="220663"/>
            </a:xfrm>
            <a:custGeom>
              <a:avLst/>
              <a:gdLst/>
              <a:ahLst/>
              <a:cxnLst>
                <a:cxn ang="0">
                  <a:pos x="72" y="143"/>
                </a:cxn>
                <a:cxn ang="0">
                  <a:pos x="144" y="69"/>
                </a:cxn>
                <a:cxn ang="0">
                  <a:pos x="73" y="0"/>
                </a:cxn>
                <a:cxn ang="0">
                  <a:pos x="0" y="75"/>
                </a:cxn>
                <a:cxn ang="0">
                  <a:pos x="72" y="143"/>
                </a:cxn>
                <a:cxn ang="0">
                  <a:pos x="73" y="118"/>
                </a:cxn>
                <a:cxn ang="0">
                  <a:pos x="51" y="71"/>
                </a:cxn>
                <a:cxn ang="0">
                  <a:pos x="73" y="25"/>
                </a:cxn>
                <a:cxn ang="0">
                  <a:pos x="94" y="73"/>
                </a:cxn>
                <a:cxn ang="0">
                  <a:pos x="73" y="118"/>
                </a:cxn>
              </a:cxnLst>
              <a:rect l="0" t="0" r="r" b="b"/>
              <a:pathLst>
                <a:path w="144" h="143">
                  <a:moveTo>
                    <a:pt x="72" y="143"/>
                  </a:moveTo>
                  <a:cubicBezTo>
                    <a:pt x="111" y="143"/>
                    <a:pt x="144" y="115"/>
                    <a:pt x="144" y="69"/>
                  </a:cubicBezTo>
                  <a:cubicBezTo>
                    <a:pt x="144" y="29"/>
                    <a:pt x="113" y="0"/>
                    <a:pt x="73" y="0"/>
                  </a:cubicBezTo>
                  <a:cubicBezTo>
                    <a:pt x="33" y="0"/>
                    <a:pt x="0" y="29"/>
                    <a:pt x="0" y="75"/>
                  </a:cubicBezTo>
                  <a:cubicBezTo>
                    <a:pt x="0" y="116"/>
                    <a:pt x="33" y="143"/>
                    <a:pt x="72" y="143"/>
                  </a:cubicBezTo>
                  <a:moveTo>
                    <a:pt x="73" y="118"/>
                  </a:moveTo>
                  <a:cubicBezTo>
                    <a:pt x="57" y="118"/>
                    <a:pt x="51" y="100"/>
                    <a:pt x="51" y="71"/>
                  </a:cubicBezTo>
                  <a:cubicBezTo>
                    <a:pt x="51" y="43"/>
                    <a:pt x="57" y="25"/>
                    <a:pt x="73" y="25"/>
                  </a:cubicBezTo>
                  <a:cubicBezTo>
                    <a:pt x="89" y="25"/>
                    <a:pt x="94" y="44"/>
                    <a:pt x="94" y="73"/>
                  </a:cubicBezTo>
                  <a:cubicBezTo>
                    <a:pt x="94" y="100"/>
                    <a:pt x="89" y="118"/>
                    <a:pt x="73"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2" name="Freeform 12"/>
            <p:cNvSpPr>
              <a:spLocks/>
            </p:cNvSpPr>
            <p:nvPr userDrawn="1"/>
          </p:nvSpPr>
          <p:spPr bwMode="black">
            <a:xfrm>
              <a:off x="6592888" y="1701801"/>
              <a:ext cx="238125" cy="273050"/>
            </a:xfrm>
            <a:custGeom>
              <a:avLst/>
              <a:gdLst/>
              <a:ahLst/>
              <a:cxnLst>
                <a:cxn ang="0">
                  <a:pos x="0" y="177"/>
                </a:cxn>
                <a:cxn ang="0">
                  <a:pos x="29" y="177"/>
                </a:cxn>
                <a:cxn ang="0">
                  <a:pos x="29" y="64"/>
                </a:cxn>
                <a:cxn ang="0">
                  <a:pos x="104" y="154"/>
                </a:cxn>
                <a:cxn ang="0">
                  <a:pos x="132" y="177"/>
                </a:cxn>
                <a:cxn ang="0">
                  <a:pos x="154" y="177"/>
                </a:cxn>
                <a:cxn ang="0">
                  <a:pos x="154" y="15"/>
                </a:cxn>
                <a:cxn ang="0">
                  <a:pos x="138" y="0"/>
                </a:cxn>
                <a:cxn ang="0">
                  <a:pos x="125" y="0"/>
                </a:cxn>
                <a:cxn ang="0">
                  <a:pos x="125" y="106"/>
                </a:cxn>
                <a:cxn ang="0">
                  <a:pos x="53" y="21"/>
                </a:cxn>
                <a:cxn ang="0">
                  <a:pos x="21" y="0"/>
                </a:cxn>
                <a:cxn ang="0">
                  <a:pos x="0" y="0"/>
                </a:cxn>
                <a:cxn ang="0">
                  <a:pos x="0" y="177"/>
                </a:cxn>
              </a:cxnLst>
              <a:rect l="0" t="0" r="r" b="b"/>
              <a:pathLst>
                <a:path w="154" h="177">
                  <a:moveTo>
                    <a:pt x="0" y="177"/>
                  </a:moveTo>
                  <a:cubicBezTo>
                    <a:pt x="29" y="177"/>
                    <a:pt x="29" y="177"/>
                    <a:pt x="29" y="177"/>
                  </a:cubicBezTo>
                  <a:cubicBezTo>
                    <a:pt x="29" y="64"/>
                    <a:pt x="29" y="64"/>
                    <a:pt x="29" y="64"/>
                  </a:cubicBezTo>
                  <a:cubicBezTo>
                    <a:pt x="104" y="154"/>
                    <a:pt x="104" y="154"/>
                    <a:pt x="104" y="154"/>
                  </a:cubicBezTo>
                  <a:cubicBezTo>
                    <a:pt x="114" y="167"/>
                    <a:pt x="121" y="177"/>
                    <a:pt x="132" y="177"/>
                  </a:cubicBezTo>
                  <a:cubicBezTo>
                    <a:pt x="154" y="177"/>
                    <a:pt x="154" y="177"/>
                    <a:pt x="154" y="177"/>
                  </a:cubicBezTo>
                  <a:cubicBezTo>
                    <a:pt x="154" y="15"/>
                    <a:pt x="154" y="15"/>
                    <a:pt x="154" y="15"/>
                  </a:cubicBezTo>
                  <a:cubicBezTo>
                    <a:pt x="154" y="6"/>
                    <a:pt x="147" y="0"/>
                    <a:pt x="138" y="0"/>
                  </a:cubicBezTo>
                  <a:cubicBezTo>
                    <a:pt x="125" y="0"/>
                    <a:pt x="125" y="0"/>
                    <a:pt x="125" y="0"/>
                  </a:cubicBezTo>
                  <a:cubicBezTo>
                    <a:pt x="125" y="106"/>
                    <a:pt x="125" y="106"/>
                    <a:pt x="125" y="106"/>
                  </a:cubicBezTo>
                  <a:cubicBezTo>
                    <a:pt x="53" y="21"/>
                    <a:pt x="53" y="21"/>
                    <a:pt x="53" y="21"/>
                  </a:cubicBezTo>
                  <a:cubicBezTo>
                    <a:pt x="42" y="8"/>
                    <a:pt x="37" y="0"/>
                    <a:pt x="21" y="0"/>
                  </a:cubicBezTo>
                  <a:cubicBezTo>
                    <a:pt x="0" y="0"/>
                    <a:pt x="0" y="0"/>
                    <a:pt x="0" y="0"/>
                  </a:cubicBezTo>
                  <a:lnTo>
                    <a:pt x="0"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3" name="Freeform 13"/>
            <p:cNvSpPr>
              <a:spLocks noEditPoints="1"/>
            </p:cNvSpPr>
            <p:nvPr userDrawn="1"/>
          </p:nvSpPr>
          <p:spPr bwMode="black">
            <a:xfrm>
              <a:off x="6861176" y="1758951"/>
              <a:ext cx="222250" cy="220663"/>
            </a:xfrm>
            <a:custGeom>
              <a:avLst/>
              <a:gdLst/>
              <a:ahLst/>
              <a:cxnLst>
                <a:cxn ang="0">
                  <a:pos x="72" y="143"/>
                </a:cxn>
                <a:cxn ang="0">
                  <a:pos x="144" y="69"/>
                </a:cxn>
                <a:cxn ang="0">
                  <a:pos x="72" y="0"/>
                </a:cxn>
                <a:cxn ang="0">
                  <a:pos x="0" y="75"/>
                </a:cxn>
                <a:cxn ang="0">
                  <a:pos x="72" y="143"/>
                </a:cxn>
                <a:cxn ang="0">
                  <a:pos x="72" y="118"/>
                </a:cxn>
                <a:cxn ang="0">
                  <a:pos x="50" y="71"/>
                </a:cxn>
                <a:cxn ang="0">
                  <a:pos x="72" y="25"/>
                </a:cxn>
                <a:cxn ang="0">
                  <a:pos x="93" y="73"/>
                </a:cxn>
                <a:cxn ang="0">
                  <a:pos x="72" y="118"/>
                </a:cxn>
              </a:cxnLst>
              <a:rect l="0" t="0" r="r" b="b"/>
              <a:pathLst>
                <a:path w="144" h="143">
                  <a:moveTo>
                    <a:pt x="72" y="143"/>
                  </a:moveTo>
                  <a:cubicBezTo>
                    <a:pt x="111" y="143"/>
                    <a:pt x="144" y="115"/>
                    <a:pt x="144" y="69"/>
                  </a:cubicBezTo>
                  <a:cubicBezTo>
                    <a:pt x="144" y="29"/>
                    <a:pt x="112" y="0"/>
                    <a:pt x="72" y="0"/>
                  </a:cubicBezTo>
                  <a:cubicBezTo>
                    <a:pt x="33" y="0"/>
                    <a:pt x="0" y="29"/>
                    <a:pt x="0" y="75"/>
                  </a:cubicBezTo>
                  <a:cubicBezTo>
                    <a:pt x="0" y="116"/>
                    <a:pt x="33" y="143"/>
                    <a:pt x="72" y="143"/>
                  </a:cubicBezTo>
                  <a:moveTo>
                    <a:pt x="72" y="118"/>
                  </a:moveTo>
                  <a:cubicBezTo>
                    <a:pt x="56" y="118"/>
                    <a:pt x="50" y="100"/>
                    <a:pt x="50" y="71"/>
                  </a:cubicBezTo>
                  <a:cubicBezTo>
                    <a:pt x="50" y="43"/>
                    <a:pt x="56" y="25"/>
                    <a:pt x="72" y="25"/>
                  </a:cubicBezTo>
                  <a:cubicBezTo>
                    <a:pt x="88" y="25"/>
                    <a:pt x="93" y="45"/>
                    <a:pt x="93" y="73"/>
                  </a:cubicBezTo>
                  <a:cubicBezTo>
                    <a:pt x="93" y="100"/>
                    <a:pt x="88" y="118"/>
                    <a:pt x="72" y="1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4" name="Freeform 14"/>
            <p:cNvSpPr>
              <a:spLocks noEditPoints="1"/>
            </p:cNvSpPr>
            <p:nvPr userDrawn="1"/>
          </p:nvSpPr>
          <p:spPr bwMode="black">
            <a:xfrm>
              <a:off x="7350126" y="1760538"/>
              <a:ext cx="206375" cy="219075"/>
            </a:xfrm>
            <a:custGeom>
              <a:avLst/>
              <a:gdLst/>
              <a:ahLst/>
              <a:cxnLst>
                <a:cxn ang="0">
                  <a:pos x="134" y="73"/>
                </a:cxn>
                <a:cxn ang="0">
                  <a:pos x="135" y="57"/>
                </a:cxn>
                <a:cxn ang="0">
                  <a:pos x="70" y="0"/>
                </a:cxn>
                <a:cxn ang="0">
                  <a:pos x="0" y="71"/>
                </a:cxn>
                <a:cxn ang="0">
                  <a:pos x="69" y="142"/>
                </a:cxn>
                <a:cxn ang="0">
                  <a:pos x="128" y="99"/>
                </a:cxn>
                <a:cxn ang="0">
                  <a:pos x="89" y="109"/>
                </a:cxn>
                <a:cxn ang="0">
                  <a:pos x="47" y="73"/>
                </a:cxn>
                <a:cxn ang="0">
                  <a:pos x="134" y="73"/>
                </a:cxn>
                <a:cxn ang="0">
                  <a:pos x="47" y="54"/>
                </a:cxn>
                <a:cxn ang="0">
                  <a:pos x="70" y="22"/>
                </a:cxn>
                <a:cxn ang="0">
                  <a:pos x="92" y="54"/>
                </a:cxn>
                <a:cxn ang="0">
                  <a:pos x="47" y="54"/>
                </a:cxn>
              </a:cxnLst>
              <a:rect l="0" t="0" r="r" b="b"/>
              <a:pathLst>
                <a:path w="135" h="142">
                  <a:moveTo>
                    <a:pt x="134" y="73"/>
                  </a:moveTo>
                  <a:cubicBezTo>
                    <a:pt x="135" y="68"/>
                    <a:pt x="135" y="62"/>
                    <a:pt x="135" y="57"/>
                  </a:cubicBezTo>
                  <a:cubicBezTo>
                    <a:pt x="135" y="25"/>
                    <a:pt x="111" y="0"/>
                    <a:pt x="70" y="0"/>
                  </a:cubicBezTo>
                  <a:cubicBezTo>
                    <a:pt x="30" y="0"/>
                    <a:pt x="0" y="28"/>
                    <a:pt x="0" y="71"/>
                  </a:cubicBezTo>
                  <a:cubicBezTo>
                    <a:pt x="0" y="113"/>
                    <a:pt x="26" y="142"/>
                    <a:pt x="69" y="142"/>
                  </a:cubicBezTo>
                  <a:cubicBezTo>
                    <a:pt x="111" y="142"/>
                    <a:pt x="127" y="120"/>
                    <a:pt x="128" y="99"/>
                  </a:cubicBezTo>
                  <a:cubicBezTo>
                    <a:pt x="118" y="105"/>
                    <a:pt x="104" y="109"/>
                    <a:pt x="89" y="109"/>
                  </a:cubicBezTo>
                  <a:cubicBezTo>
                    <a:pt x="65" y="109"/>
                    <a:pt x="50" y="95"/>
                    <a:pt x="47" y="73"/>
                  </a:cubicBezTo>
                  <a:lnTo>
                    <a:pt x="134" y="73"/>
                  </a:lnTo>
                  <a:close/>
                  <a:moveTo>
                    <a:pt x="47" y="54"/>
                  </a:moveTo>
                  <a:cubicBezTo>
                    <a:pt x="49" y="35"/>
                    <a:pt x="57" y="22"/>
                    <a:pt x="70" y="22"/>
                  </a:cubicBezTo>
                  <a:cubicBezTo>
                    <a:pt x="88" y="22"/>
                    <a:pt x="92" y="54"/>
                    <a:pt x="92" y="54"/>
                  </a:cubicBezTo>
                  <a:lnTo>
                    <a:pt x="47" y="5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5" name="Freeform 15"/>
            <p:cNvSpPr>
              <a:spLocks noEditPoints="1"/>
            </p:cNvSpPr>
            <p:nvPr userDrawn="1"/>
          </p:nvSpPr>
          <p:spPr bwMode="black">
            <a:xfrm>
              <a:off x="7113588" y="1679576"/>
              <a:ext cx="211138" cy="295275"/>
            </a:xfrm>
            <a:custGeom>
              <a:avLst/>
              <a:gdLst/>
              <a:ahLst/>
              <a:cxnLst>
                <a:cxn ang="0">
                  <a:pos x="83" y="53"/>
                </a:cxn>
                <a:cxn ang="0">
                  <a:pos x="47" y="65"/>
                </a:cxn>
                <a:cxn ang="0">
                  <a:pos x="47" y="28"/>
                </a:cxn>
                <a:cxn ang="0">
                  <a:pos x="18" y="0"/>
                </a:cxn>
                <a:cxn ang="0">
                  <a:pos x="0" y="0"/>
                </a:cxn>
                <a:cxn ang="0">
                  <a:pos x="0" y="191"/>
                </a:cxn>
                <a:cxn ang="0">
                  <a:pos x="55" y="191"/>
                </a:cxn>
                <a:cxn ang="0">
                  <a:pos x="137" y="112"/>
                </a:cxn>
                <a:cxn ang="0">
                  <a:pos x="83" y="53"/>
                </a:cxn>
                <a:cxn ang="0">
                  <a:pos x="54" y="168"/>
                </a:cxn>
                <a:cxn ang="0">
                  <a:pos x="47" y="168"/>
                </a:cxn>
                <a:cxn ang="0">
                  <a:pos x="47" y="80"/>
                </a:cxn>
                <a:cxn ang="0">
                  <a:pos x="57" y="80"/>
                </a:cxn>
                <a:cxn ang="0">
                  <a:pos x="88" y="118"/>
                </a:cxn>
                <a:cxn ang="0">
                  <a:pos x="54" y="168"/>
                </a:cxn>
              </a:cxnLst>
              <a:rect l="0" t="0" r="r" b="b"/>
              <a:pathLst>
                <a:path w="137" h="191">
                  <a:moveTo>
                    <a:pt x="83" y="53"/>
                  </a:moveTo>
                  <a:cubicBezTo>
                    <a:pt x="67" y="53"/>
                    <a:pt x="53" y="59"/>
                    <a:pt x="47" y="65"/>
                  </a:cubicBezTo>
                  <a:cubicBezTo>
                    <a:pt x="47" y="28"/>
                    <a:pt x="47" y="28"/>
                    <a:pt x="47" y="28"/>
                  </a:cubicBezTo>
                  <a:cubicBezTo>
                    <a:pt x="47" y="11"/>
                    <a:pt x="35" y="0"/>
                    <a:pt x="18" y="0"/>
                  </a:cubicBezTo>
                  <a:cubicBezTo>
                    <a:pt x="0" y="0"/>
                    <a:pt x="0" y="0"/>
                    <a:pt x="0" y="0"/>
                  </a:cubicBezTo>
                  <a:cubicBezTo>
                    <a:pt x="0" y="191"/>
                    <a:pt x="0" y="191"/>
                    <a:pt x="0" y="191"/>
                  </a:cubicBezTo>
                  <a:cubicBezTo>
                    <a:pt x="55" y="191"/>
                    <a:pt x="55" y="191"/>
                    <a:pt x="55" y="191"/>
                  </a:cubicBezTo>
                  <a:cubicBezTo>
                    <a:pt x="107" y="191"/>
                    <a:pt x="137" y="163"/>
                    <a:pt x="137" y="112"/>
                  </a:cubicBezTo>
                  <a:cubicBezTo>
                    <a:pt x="137" y="78"/>
                    <a:pt x="113" y="53"/>
                    <a:pt x="83" y="53"/>
                  </a:cubicBezTo>
                  <a:moveTo>
                    <a:pt x="54" y="168"/>
                  </a:moveTo>
                  <a:cubicBezTo>
                    <a:pt x="47" y="168"/>
                    <a:pt x="47" y="168"/>
                    <a:pt x="47" y="168"/>
                  </a:cubicBezTo>
                  <a:cubicBezTo>
                    <a:pt x="47" y="80"/>
                    <a:pt x="47" y="80"/>
                    <a:pt x="47" y="80"/>
                  </a:cubicBezTo>
                  <a:cubicBezTo>
                    <a:pt x="50" y="80"/>
                    <a:pt x="52" y="80"/>
                    <a:pt x="57" y="80"/>
                  </a:cubicBezTo>
                  <a:cubicBezTo>
                    <a:pt x="75" y="80"/>
                    <a:pt x="88" y="96"/>
                    <a:pt x="88" y="118"/>
                  </a:cubicBezTo>
                  <a:cubicBezTo>
                    <a:pt x="88" y="151"/>
                    <a:pt x="76" y="168"/>
                    <a:pt x="54" y="1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6" name="Freeform 16"/>
            <p:cNvSpPr>
              <a:spLocks/>
            </p:cNvSpPr>
            <p:nvPr userDrawn="1"/>
          </p:nvSpPr>
          <p:spPr bwMode="black">
            <a:xfrm>
              <a:off x="7588251" y="1679576"/>
              <a:ext cx="69850" cy="295275"/>
            </a:xfrm>
            <a:custGeom>
              <a:avLst/>
              <a:gdLst/>
              <a:ahLst/>
              <a:cxnLst>
                <a:cxn ang="0">
                  <a:pos x="0" y="191"/>
                </a:cxn>
                <a:cxn ang="0">
                  <a:pos x="46" y="191"/>
                </a:cxn>
                <a:cxn ang="0">
                  <a:pos x="46" y="28"/>
                </a:cxn>
                <a:cxn ang="0">
                  <a:pos x="17" y="0"/>
                </a:cxn>
                <a:cxn ang="0">
                  <a:pos x="0" y="0"/>
                </a:cxn>
                <a:cxn ang="0">
                  <a:pos x="0" y="191"/>
                </a:cxn>
              </a:cxnLst>
              <a:rect l="0" t="0" r="r" b="b"/>
              <a:pathLst>
                <a:path w="46" h="191">
                  <a:moveTo>
                    <a:pt x="0" y="191"/>
                  </a:moveTo>
                  <a:cubicBezTo>
                    <a:pt x="46" y="191"/>
                    <a:pt x="46" y="191"/>
                    <a:pt x="46" y="191"/>
                  </a:cubicBezTo>
                  <a:cubicBezTo>
                    <a:pt x="46" y="28"/>
                    <a:pt x="46" y="28"/>
                    <a:pt x="46" y="28"/>
                  </a:cubicBezTo>
                  <a:cubicBezTo>
                    <a:pt x="46" y="11"/>
                    <a:pt x="34" y="0"/>
                    <a:pt x="17" y="0"/>
                  </a:cubicBezTo>
                  <a:cubicBezTo>
                    <a:pt x="0" y="0"/>
                    <a:pt x="0" y="0"/>
                    <a:pt x="0" y="0"/>
                  </a:cubicBezTo>
                  <a:lnTo>
                    <a:pt x="0" y="1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202040773"/>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 id="2147483864" r:id="rId12"/>
    <p:sldLayoutId id="2147483865" r:id="rId13"/>
    <p:sldLayoutId id="2147483866" r:id="rId14"/>
    <p:sldLayoutId id="2147483867" r:id="rId15"/>
    <p:sldLayoutId id="2147483868" r:id="rId16"/>
    <p:sldLayoutId id="2147483869" r:id="rId17"/>
    <p:sldLayoutId id="2147483870" r:id="rId18"/>
    <p:sldLayoutId id="2147483871" r:id="rId19"/>
    <p:sldLayoutId id="2147483872" r:id="rId20"/>
    <p:sldLayoutId id="2147483873" r:id="rId21"/>
    <p:sldLayoutId id="2147483874" r:id="rId22"/>
    <p:sldLayoutId id="2147483875" r:id="rId23"/>
    <p:sldLayoutId id="2147483876" r:id="rId24"/>
    <p:sldLayoutId id="2147483877" r:id="rId25"/>
    <p:sldLayoutId id="2147483878" r:id="rId26"/>
    <p:sldLayoutId id="2147483879" r:id="rId27"/>
    <p:sldLayoutId id="2147483880" r:id="rId28"/>
    <p:sldLayoutId id="2147483881" r:id="rId29"/>
    <p:sldLayoutId id="2147483882" r:id="rId30"/>
    <p:sldLayoutId id="2147483883" r:id="rId31"/>
    <p:sldLayoutId id="2147483884" r:id="rId32"/>
    <p:sldLayoutId id="2147483885" r:id="rId33"/>
    <p:sldLayoutId id="2147483886" r:id="rId34"/>
  </p:sldLayoutIdLst>
  <p:timing>
    <p:tnLst>
      <p:par>
        <p:cTn id="1" dur="indefinite" restart="never" nodeType="tmRoot"/>
      </p:par>
    </p:tnLst>
  </p:timing>
  <p:hf hdr="0" dt="0"/>
  <p:txStyles>
    <p:titleStyle>
      <a:lvl1pPr marL="0" algn="l" defTabSz="914400" rtl="0" eaLnBrk="1" latinLnBrk="0" hangingPunct="1">
        <a:lnSpc>
          <a:spcPts val="2500"/>
        </a:lnSpc>
        <a:spcBef>
          <a:spcPct val="0"/>
        </a:spcBef>
        <a:buNone/>
        <a:defRPr lang="en-GB" sz="2500" b="1" kern="0">
          <a:solidFill>
            <a:srgbClr val="005192"/>
          </a:solidFill>
          <a:latin typeface="Arial"/>
          <a:ea typeface="+mn-ea"/>
          <a:cs typeface="+mn-cs"/>
        </a:defRPr>
      </a:lvl1pPr>
    </p:titleStyle>
    <p:bodyStyle>
      <a:lvl1pPr marL="0" indent="0" algn="l" defTabSz="914400" rtl="0" eaLnBrk="1" latinLnBrk="0" hangingPunct="1">
        <a:lnSpc>
          <a:spcPts val="2000"/>
        </a:lnSpc>
        <a:spcBef>
          <a:spcPts val="200"/>
        </a:spcBef>
        <a:buClr>
          <a:schemeClr val="accent4"/>
        </a:buClr>
        <a:buFont typeface="Arial" pitchFamily="34" charset="0"/>
        <a:buNone/>
        <a:defRPr sz="1800" b="1" kern="1200">
          <a:solidFill>
            <a:schemeClr val="tx1"/>
          </a:solidFill>
          <a:latin typeface="+mn-lt"/>
          <a:ea typeface="+mn-ea"/>
          <a:cs typeface="+mn-cs"/>
        </a:defRPr>
      </a:lvl1pPr>
      <a:lvl2pPr marL="180000" indent="-180000" algn="l" defTabSz="914400" rtl="0" eaLnBrk="1" latinLnBrk="0" hangingPunct="1">
        <a:lnSpc>
          <a:spcPts val="2000"/>
        </a:lnSpc>
        <a:spcBef>
          <a:spcPts val="200"/>
        </a:spcBef>
        <a:buClr>
          <a:schemeClr val="accent1"/>
        </a:buClr>
        <a:buFont typeface="Arial" pitchFamily="34" charset="0"/>
        <a:buChar char="•"/>
        <a:defRPr sz="1800" kern="1200">
          <a:solidFill>
            <a:schemeClr val="tx1"/>
          </a:solidFill>
          <a:latin typeface="+mn-lt"/>
          <a:ea typeface="+mn-ea"/>
          <a:cs typeface="+mn-cs"/>
        </a:defRPr>
      </a:lvl2pPr>
      <a:lvl3pPr marL="360000" indent="-180000" algn="l" defTabSz="914400" rtl="0" eaLnBrk="1" latinLnBrk="0" hangingPunct="1">
        <a:lnSpc>
          <a:spcPts val="1800"/>
        </a:lnSpc>
        <a:spcBef>
          <a:spcPts val="200"/>
        </a:spcBef>
        <a:buClr>
          <a:schemeClr val="accent1"/>
        </a:buClr>
        <a:buFont typeface="Arial" pitchFamily="34" charset="0"/>
        <a:buChar char="–"/>
        <a:defRPr sz="1600" kern="1200">
          <a:solidFill>
            <a:schemeClr val="tx1"/>
          </a:solidFill>
          <a:latin typeface="+mn-lt"/>
          <a:ea typeface="+mn-ea"/>
          <a:cs typeface="+mn-cs"/>
        </a:defRPr>
      </a:lvl3pPr>
      <a:lvl4pPr marL="539750" indent="-180000" algn="l" defTabSz="914400" rtl="0" eaLnBrk="1" latinLnBrk="0" hangingPunct="1">
        <a:lnSpc>
          <a:spcPts val="1600"/>
        </a:lnSpc>
        <a:spcBef>
          <a:spcPts val="0"/>
        </a:spcBef>
        <a:buClr>
          <a:schemeClr val="accent1"/>
        </a:buClr>
        <a:buFont typeface="Arial" pitchFamily="34" charset="0"/>
        <a:buChar char="–"/>
        <a:defRPr sz="1400" kern="1200">
          <a:solidFill>
            <a:schemeClr val="tx1"/>
          </a:solidFill>
          <a:latin typeface="+mn-lt"/>
          <a:ea typeface="+mn-ea"/>
          <a:cs typeface="+mn-cs"/>
        </a:defRPr>
      </a:lvl4pPr>
      <a:lvl5pPr marL="720000" indent="-180000" algn="l" defTabSz="914400" rtl="0" eaLnBrk="1" latinLnBrk="0" hangingPunct="1">
        <a:lnSpc>
          <a:spcPts val="1600"/>
        </a:lnSpc>
        <a:spcBef>
          <a:spcPts val="0"/>
        </a:spcBef>
        <a:buClr>
          <a:schemeClr val="accent1"/>
        </a:buClr>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8" name="Object 27" hidden="1"/>
          <p:cNvGraphicFramePr>
            <a:graphicFrameLocks noChangeAspect="1"/>
          </p:cNvGraphicFramePr>
          <p:nvPr>
            <p:custDataLst>
              <p:tags r:id="rId59"/>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26638" name="think-cell Slide" r:id="rId60" imgW="357" imgH="357" progId="">
                  <p:embed/>
                </p:oleObj>
              </mc:Choice>
              <mc:Fallback>
                <p:oleObj name="think-cell Slide" r:id="rId60" imgW="357" imgH="357" progId="">
                  <p:embed/>
                  <p:pic>
                    <p:nvPicPr>
                      <p:cNvPr id="0" name=""/>
                      <p:cNvPicPr>
                        <a:picLocks noChangeAspect="1" noChangeArrowheads="1"/>
                      </p:cNvPicPr>
                      <p:nvPr/>
                    </p:nvPicPr>
                    <p:blipFill>
                      <a:blip r:embed="rId61">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4" name="Group 23"/>
          <p:cNvGrpSpPr/>
          <p:nvPr/>
        </p:nvGrpSpPr>
        <p:grpSpPr>
          <a:xfrm>
            <a:off x="0" y="6398814"/>
            <a:ext cx="9144000" cy="459186"/>
            <a:chOff x="0" y="6398814"/>
            <a:chExt cx="9144000" cy="459186"/>
          </a:xfrm>
        </p:grpSpPr>
        <p:sp>
          <p:nvSpPr>
            <p:cNvPr id="25" name="Rectangle 24"/>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6" name="Rectangle 25"/>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27" name="Rectangle 26"/>
          <p:cNvSpPr/>
          <p:nvPr/>
        </p:nvSpPr>
        <p:spPr bwMode="black">
          <a:xfrm>
            <a:off x="0" y="1425600"/>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2" name="Title Placeholder 1"/>
          <p:cNvSpPr>
            <a:spLocks noGrp="1"/>
          </p:cNvSpPr>
          <p:nvPr>
            <p:ph type="title"/>
          </p:nvPr>
        </p:nvSpPr>
        <p:spPr>
          <a:xfrm>
            <a:off x="360000" y="384000"/>
            <a:ext cx="6228224" cy="960000"/>
          </a:xfrm>
          <a:prstGeom prst="rect">
            <a:avLst/>
          </a:prstGeom>
        </p:spPr>
        <p:txBody>
          <a:bodyPr wrap="square" lIns="0" tIns="0" rIns="0" bIns="0" rtlCol="0" anchor="b" anchorCtr="0">
            <a:noAutofit/>
          </a:bodyPr>
          <a:lstStyle/>
          <a:p>
            <a:r>
              <a:rPr lang="nl-NL" noProof="0" smtClean="0"/>
              <a:t>Titelstijl van model bewerken</a:t>
            </a:r>
            <a:endParaRPr lang="en-US" noProof="0" dirty="0"/>
          </a:p>
        </p:txBody>
      </p:sp>
      <p:sp>
        <p:nvSpPr>
          <p:cNvPr id="3" name="Text Placeholder 2"/>
          <p:cNvSpPr>
            <a:spLocks noGrp="1"/>
          </p:cNvSpPr>
          <p:nvPr>
            <p:ph type="body" idx="1"/>
          </p:nvPr>
        </p:nvSpPr>
        <p:spPr>
          <a:xfrm>
            <a:off x="360000" y="1600144"/>
            <a:ext cx="8424000" cy="4608569"/>
          </a:xfrm>
          <a:prstGeom prst="rect">
            <a:avLst/>
          </a:prstGeom>
        </p:spPr>
        <p:txBody>
          <a:bodyPr vert="horz" lIns="0" tIns="0" rIns="0" bIns="0" rtlCol="0">
            <a:noAutofit/>
          </a:bodyPr>
          <a:lstStyle/>
          <a:p>
            <a:pPr lvl="0"/>
            <a:r>
              <a:rPr lang="nl-NL" noProof="0" smtClean="0"/>
              <a:t>Klik om de tekststijl van het model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US" noProof="0" dirty="0"/>
          </a:p>
        </p:txBody>
      </p:sp>
      <p:sp>
        <p:nvSpPr>
          <p:cNvPr id="10" name="Footer Placeholder 4"/>
          <p:cNvSpPr>
            <a:spLocks noGrp="1"/>
          </p:cNvSpPr>
          <p:nvPr>
            <p:ph type="ftr" sz="quarter" idx="3"/>
          </p:nvPr>
        </p:nvSpPr>
        <p:spPr>
          <a:xfrm>
            <a:off x="4649375" y="6597822"/>
            <a:ext cx="4130339" cy="206400"/>
          </a:xfrm>
          <a:prstGeom prst="rect">
            <a:avLst/>
          </a:prstGeom>
          <a:noFill/>
        </p:spPr>
        <p:txBody>
          <a:bodyPr wrap="square" lIns="0" tIns="0" rIns="0" bIns="0" rtlCol="0">
            <a:noAutofit/>
          </a:bodyPr>
          <a:lstStyle>
            <a:lvl1pPr marL="0" algn="r" defTabSz="914400" rtl="0" eaLnBrk="1" latinLnBrk="0" hangingPunct="1">
              <a:defRPr lang="en-US" sz="1000" b="1" kern="1200" smtClean="0">
                <a:solidFill>
                  <a:srgbClr val="B7B9BA"/>
                </a:solidFill>
                <a:latin typeface="+mn-lt"/>
                <a:ea typeface="+mn-ea"/>
                <a:cs typeface="+mn-cs"/>
              </a:defRPr>
            </a:lvl1pPr>
          </a:lstStyle>
          <a:p>
            <a:r>
              <a:t>Sustainability | Planet Possible</a:t>
            </a:r>
            <a:endParaRPr dirty="0"/>
          </a:p>
        </p:txBody>
      </p:sp>
      <p:sp>
        <p:nvSpPr>
          <p:cNvPr id="11" name="Slide Number Placeholder 5"/>
          <p:cNvSpPr>
            <a:spLocks noGrp="1"/>
          </p:cNvSpPr>
          <p:nvPr>
            <p:ph type="sldNum" sz="quarter" idx="4"/>
          </p:nvPr>
        </p:nvSpPr>
        <p:spPr>
          <a:xfrm>
            <a:off x="8784000" y="6597822"/>
            <a:ext cx="252000" cy="206400"/>
          </a:xfrm>
          <a:prstGeom prst="rect">
            <a:avLst/>
          </a:prstGeom>
          <a:noFill/>
        </p:spPr>
        <p:txBody>
          <a:bodyPr wrap="square" lIns="0" tIns="0" rIns="0" bIns="0" rtlCol="0">
            <a:noAutofit/>
          </a:bodyPr>
          <a:lstStyle>
            <a:lvl1pPr marL="0" algn="r" defTabSz="914400" rtl="0" eaLnBrk="1" latinLnBrk="0" hangingPunct="1">
              <a:defRPr lang="nl-NL" sz="1000" b="1" kern="1200" smtClean="0">
                <a:solidFill>
                  <a:srgbClr val="868688"/>
                </a:solidFill>
                <a:latin typeface="+mn-lt"/>
                <a:ea typeface="+mn-ea"/>
                <a:cs typeface="+mn-cs"/>
              </a:defRPr>
            </a:lvl1pPr>
          </a:lstStyle>
          <a:p>
            <a:pPr>
              <a:defRPr/>
            </a:pPr>
            <a:fld id="{537E2E77-CED1-4E84-91C2-4E0176ECD4FC}" type="slidenum">
              <a:rPr lang="en-US"/>
              <a:pPr>
                <a:defRPr/>
              </a:pPr>
              <a:t>‹#›</a:t>
            </a:fld>
            <a:endParaRPr lang="en-US"/>
          </a:p>
        </p:txBody>
      </p:sp>
      <p:grpSp>
        <p:nvGrpSpPr>
          <p:cNvPr id="91" name="Group 33"/>
          <p:cNvGrpSpPr>
            <a:grpSpLocks noChangeAspect="1"/>
          </p:cNvGrpSpPr>
          <p:nvPr/>
        </p:nvGrpSpPr>
        <p:grpSpPr bwMode="black">
          <a:xfrm>
            <a:off x="7015590" y="372869"/>
            <a:ext cx="1779160" cy="259200"/>
            <a:chOff x="1430338" y="-1666875"/>
            <a:chExt cx="4968876" cy="723900"/>
          </a:xfrm>
          <a:solidFill>
            <a:srgbClr val="005192"/>
          </a:solidFill>
        </p:grpSpPr>
        <p:sp>
          <p:nvSpPr>
            <p:cNvPr id="92"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3"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4"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5"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6"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7"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8"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9"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0"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1"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3317891581"/>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 id="2147483899" r:id="rId12"/>
    <p:sldLayoutId id="2147483900" r:id="rId13"/>
    <p:sldLayoutId id="2147483901" r:id="rId14"/>
    <p:sldLayoutId id="2147483902" r:id="rId15"/>
    <p:sldLayoutId id="2147483903" r:id="rId16"/>
    <p:sldLayoutId id="2147483904" r:id="rId17"/>
    <p:sldLayoutId id="2147483905" r:id="rId18"/>
    <p:sldLayoutId id="2147483906" r:id="rId19"/>
    <p:sldLayoutId id="2147483907" r:id="rId20"/>
    <p:sldLayoutId id="2147483908" r:id="rId21"/>
    <p:sldLayoutId id="2147483909" r:id="rId22"/>
    <p:sldLayoutId id="2147483910" r:id="rId23"/>
    <p:sldLayoutId id="2147483911" r:id="rId24"/>
    <p:sldLayoutId id="2147483912" r:id="rId25"/>
    <p:sldLayoutId id="2147483913" r:id="rId26"/>
    <p:sldLayoutId id="2147483914" r:id="rId27"/>
    <p:sldLayoutId id="2147483915" r:id="rId28"/>
    <p:sldLayoutId id="2147483916" r:id="rId29"/>
    <p:sldLayoutId id="2147483917" r:id="rId30"/>
    <p:sldLayoutId id="2147483918" r:id="rId31"/>
    <p:sldLayoutId id="2147483919" r:id="rId32"/>
    <p:sldLayoutId id="2147483920" r:id="rId33"/>
    <p:sldLayoutId id="2147483921" r:id="rId34"/>
    <p:sldLayoutId id="2147483922" r:id="rId35"/>
    <p:sldLayoutId id="2147483923" r:id="rId36"/>
    <p:sldLayoutId id="2147483924" r:id="rId37"/>
    <p:sldLayoutId id="2147483925" r:id="rId38"/>
    <p:sldLayoutId id="2147483926" r:id="rId39"/>
    <p:sldLayoutId id="2147483927" r:id="rId40"/>
    <p:sldLayoutId id="2147483928" r:id="rId41"/>
    <p:sldLayoutId id="2147483929" r:id="rId42"/>
    <p:sldLayoutId id="2147483930" r:id="rId43"/>
    <p:sldLayoutId id="2147483931" r:id="rId44"/>
    <p:sldLayoutId id="2147483932" r:id="rId45"/>
    <p:sldLayoutId id="2147483933" r:id="rId46"/>
    <p:sldLayoutId id="2147483934" r:id="rId47"/>
    <p:sldLayoutId id="2147483935" r:id="rId48"/>
    <p:sldLayoutId id="2147483936" r:id="rId49"/>
    <p:sldLayoutId id="2147483937" r:id="rId50"/>
    <p:sldLayoutId id="2147483938" r:id="rId51"/>
    <p:sldLayoutId id="2147483939" r:id="rId52"/>
    <p:sldLayoutId id="2147483940" r:id="rId53"/>
    <p:sldLayoutId id="2147483941" r:id="rId54"/>
    <p:sldLayoutId id="2147484110" r:id="rId55"/>
    <p:sldLayoutId id="2147484111" r:id="rId56"/>
  </p:sldLayoutIdLst>
  <p:timing>
    <p:tnLst>
      <p:par>
        <p:cTn id="1" dur="indefinite" restart="never" nodeType="tmRoot"/>
      </p:par>
    </p:tnLst>
  </p:timing>
  <p:hf hdr="0" dt="0"/>
  <p:txStyles>
    <p:titleStyle>
      <a:lvl1pPr marL="0" algn="l" defTabSz="914400" rtl="0" eaLnBrk="1" latinLnBrk="0" hangingPunct="1">
        <a:lnSpc>
          <a:spcPts val="2500"/>
        </a:lnSpc>
        <a:spcBef>
          <a:spcPct val="0"/>
        </a:spcBef>
        <a:buNone/>
        <a:defRPr lang="en-GB" sz="2500" b="1" kern="0">
          <a:solidFill>
            <a:schemeClr val="accent1"/>
          </a:solidFill>
          <a:latin typeface="Arial"/>
          <a:ea typeface="+mn-ea"/>
          <a:cs typeface="+mn-cs"/>
        </a:defRPr>
      </a:lvl1pPr>
    </p:titleStyle>
    <p:bodyStyle>
      <a:lvl1pPr marL="0" indent="0" algn="l" defTabSz="914400" rtl="0" eaLnBrk="1" latinLnBrk="0" hangingPunct="1">
        <a:lnSpc>
          <a:spcPct val="100000"/>
        </a:lnSpc>
        <a:spcBef>
          <a:spcPts val="400"/>
        </a:spcBef>
        <a:buClr>
          <a:schemeClr val="accent1"/>
        </a:buClr>
        <a:buFont typeface="Arial" pitchFamily="34" charset="0"/>
        <a:buNone/>
        <a:defRPr sz="1600" b="1" kern="1200">
          <a:solidFill>
            <a:schemeClr val="tx1"/>
          </a:solidFill>
          <a:latin typeface="+mn-lt"/>
          <a:ea typeface="+mn-ea"/>
          <a:cs typeface="+mn-cs"/>
        </a:defRPr>
      </a:lvl1pPr>
      <a:lvl2pPr marL="180000" indent="-180000" algn="l" defTabSz="914400" rtl="0" eaLnBrk="1" latinLnBrk="0" hangingPunct="1">
        <a:lnSpc>
          <a:spcPct val="100000"/>
        </a:lnSpc>
        <a:spcBef>
          <a:spcPts val="600"/>
        </a:spcBef>
        <a:buClr>
          <a:schemeClr val="accent1"/>
        </a:buClr>
        <a:buFont typeface="Arial" pitchFamily="34" charset="0"/>
        <a:buChar char="•"/>
        <a:defRPr sz="1400" kern="1200">
          <a:solidFill>
            <a:schemeClr val="tx1"/>
          </a:solidFill>
          <a:latin typeface="+mn-lt"/>
          <a:ea typeface="+mn-ea"/>
          <a:cs typeface="+mn-cs"/>
        </a:defRPr>
      </a:lvl2pPr>
      <a:lvl3pPr marL="360000" indent="-180000" algn="l" defTabSz="914400" rtl="0" eaLnBrk="1" latinLnBrk="0" hangingPunct="1">
        <a:lnSpc>
          <a:spcPct val="100000"/>
        </a:lnSpc>
        <a:spcBef>
          <a:spcPts val="300"/>
        </a:spcBef>
        <a:spcAft>
          <a:spcPts val="300"/>
        </a:spcAft>
        <a:buClr>
          <a:schemeClr val="accent1"/>
        </a:buClr>
        <a:buFont typeface="Arial" pitchFamily="34" charset="0"/>
        <a:buChar char="–"/>
        <a:defRPr sz="1400" kern="1200">
          <a:solidFill>
            <a:schemeClr val="tx1"/>
          </a:solidFill>
          <a:latin typeface="+mn-lt"/>
          <a:ea typeface="+mn-ea"/>
          <a:cs typeface="+mn-cs"/>
        </a:defRPr>
      </a:lvl3pPr>
      <a:lvl4pPr marL="539750" indent="-180000" algn="l" defTabSz="914400" rtl="0" eaLnBrk="1" latinLnBrk="0" hangingPunct="1">
        <a:lnSpc>
          <a:spcPct val="100000"/>
        </a:lnSpc>
        <a:spcBef>
          <a:spcPts val="300"/>
        </a:spcBef>
        <a:spcAft>
          <a:spcPts val="300"/>
        </a:spcAft>
        <a:buClr>
          <a:schemeClr val="accent1"/>
        </a:buClr>
        <a:buFont typeface="Arial" pitchFamily="34" charset="0"/>
        <a:buChar char="–"/>
        <a:defRPr sz="1400" kern="1200">
          <a:solidFill>
            <a:schemeClr val="tx1"/>
          </a:solidFill>
          <a:latin typeface="+mn-lt"/>
          <a:ea typeface="+mn-ea"/>
          <a:cs typeface="+mn-cs"/>
        </a:defRPr>
      </a:lvl4pPr>
      <a:lvl5pPr marL="720000" indent="-180000" algn="l" defTabSz="914400" rtl="0" eaLnBrk="1" latinLnBrk="0" hangingPunct="1">
        <a:lnSpc>
          <a:spcPct val="100000"/>
        </a:lnSpc>
        <a:spcBef>
          <a:spcPts val="300"/>
        </a:spcBef>
        <a:spcAft>
          <a:spcPts val="300"/>
        </a:spcAft>
        <a:buClr>
          <a:schemeClr val="accent1"/>
        </a:buClr>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8" name="Object 27" hidden="1"/>
          <p:cNvGraphicFramePr>
            <a:graphicFrameLocks noChangeAspect="1"/>
          </p:cNvGraphicFramePr>
          <p:nvPr>
            <p:custDataLst>
              <p:tags r:id="rId60"/>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6877" name="think-cell Slide" r:id="rId61" imgW="357" imgH="357" progId="">
                  <p:embed/>
                </p:oleObj>
              </mc:Choice>
              <mc:Fallback>
                <p:oleObj name="think-cell Slide" r:id="rId61" imgW="357" imgH="357" progId="">
                  <p:embed/>
                  <p:pic>
                    <p:nvPicPr>
                      <p:cNvPr id="0" name=""/>
                      <p:cNvPicPr>
                        <a:picLocks noChangeAspect="1" noChangeArrowheads="1"/>
                      </p:cNvPicPr>
                      <p:nvPr/>
                    </p:nvPicPr>
                    <p:blipFill>
                      <a:blip r:embed="rId62">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4" name="Group 23"/>
          <p:cNvGrpSpPr/>
          <p:nvPr/>
        </p:nvGrpSpPr>
        <p:grpSpPr>
          <a:xfrm>
            <a:off x="0" y="6398814"/>
            <a:ext cx="9144000" cy="459186"/>
            <a:chOff x="0" y="6398814"/>
            <a:chExt cx="9144000" cy="459186"/>
          </a:xfrm>
        </p:grpSpPr>
        <p:sp>
          <p:nvSpPr>
            <p:cNvPr id="25" name="Rectangle 24"/>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6" name="Rectangle 25"/>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27" name="Rectangle 26"/>
          <p:cNvSpPr/>
          <p:nvPr/>
        </p:nvSpPr>
        <p:spPr bwMode="black">
          <a:xfrm>
            <a:off x="0" y="1425600"/>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2" name="Title Placeholder 1"/>
          <p:cNvSpPr>
            <a:spLocks noGrp="1"/>
          </p:cNvSpPr>
          <p:nvPr>
            <p:ph type="title"/>
          </p:nvPr>
        </p:nvSpPr>
        <p:spPr>
          <a:xfrm>
            <a:off x="360000" y="384000"/>
            <a:ext cx="6228224" cy="960000"/>
          </a:xfrm>
          <a:prstGeom prst="rect">
            <a:avLst/>
          </a:prstGeom>
        </p:spPr>
        <p:txBody>
          <a:bodyPr wrap="square" lIns="0" tIns="0" rIns="0" bIns="0" rtlCol="0" anchor="b" anchorCtr="0">
            <a:noAutofit/>
          </a:bodyPr>
          <a:lstStyle/>
          <a:p>
            <a:r>
              <a:rPr lang="en-US" noProof="0" smtClean="0"/>
              <a:t>Click to edit Master title style</a:t>
            </a:r>
            <a:endParaRPr lang="en-US" noProof="0" dirty="0"/>
          </a:p>
        </p:txBody>
      </p:sp>
      <p:sp>
        <p:nvSpPr>
          <p:cNvPr id="3" name="Text Placeholder 2"/>
          <p:cNvSpPr>
            <a:spLocks noGrp="1"/>
          </p:cNvSpPr>
          <p:nvPr>
            <p:ph type="body" idx="1"/>
          </p:nvPr>
        </p:nvSpPr>
        <p:spPr>
          <a:xfrm>
            <a:off x="360000" y="1600144"/>
            <a:ext cx="8424000" cy="4608569"/>
          </a:xfrm>
          <a:prstGeom prst="rect">
            <a:avLst/>
          </a:prstGeom>
        </p:spPr>
        <p:txBody>
          <a:bodyPr vert="horz" lIns="0" tIns="0" rIns="0" bIns="0" rtlCol="0">
            <a:no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0" name="Footer Placeholder 4"/>
          <p:cNvSpPr>
            <a:spLocks noGrp="1"/>
          </p:cNvSpPr>
          <p:nvPr>
            <p:ph type="ftr" sz="quarter" idx="3"/>
          </p:nvPr>
        </p:nvSpPr>
        <p:spPr>
          <a:xfrm>
            <a:off x="4649375" y="6597822"/>
            <a:ext cx="4130339" cy="206400"/>
          </a:xfrm>
          <a:prstGeom prst="rect">
            <a:avLst/>
          </a:prstGeom>
          <a:noFill/>
        </p:spPr>
        <p:txBody>
          <a:bodyPr wrap="square" lIns="0" tIns="0" rIns="0" bIns="0" rtlCol="0">
            <a:noAutofit/>
          </a:bodyPr>
          <a:lstStyle>
            <a:lvl1pPr marL="0" algn="r" defTabSz="914400" rtl="0" eaLnBrk="1" latinLnBrk="0" hangingPunct="1">
              <a:defRPr lang="en-US" sz="1000" b="1" kern="1200" smtClean="0">
                <a:solidFill>
                  <a:srgbClr val="B7B9BA"/>
                </a:solidFill>
                <a:latin typeface="+mn-lt"/>
                <a:ea typeface="+mn-ea"/>
                <a:cs typeface="+mn-cs"/>
              </a:defRPr>
            </a:lvl1pPr>
          </a:lstStyle>
          <a:p>
            <a:r>
              <a:t>Sustainability | Planet Possible</a:t>
            </a:r>
            <a:endParaRPr dirty="0"/>
          </a:p>
        </p:txBody>
      </p:sp>
      <p:sp>
        <p:nvSpPr>
          <p:cNvPr id="11" name="Slide Number Placeholder 5"/>
          <p:cNvSpPr>
            <a:spLocks noGrp="1"/>
          </p:cNvSpPr>
          <p:nvPr>
            <p:ph type="sldNum" sz="quarter" idx="4"/>
          </p:nvPr>
        </p:nvSpPr>
        <p:spPr>
          <a:xfrm>
            <a:off x="8784000" y="6597822"/>
            <a:ext cx="252000" cy="206400"/>
          </a:xfrm>
          <a:prstGeom prst="rect">
            <a:avLst/>
          </a:prstGeom>
          <a:noFill/>
        </p:spPr>
        <p:txBody>
          <a:bodyPr wrap="square" lIns="0" tIns="0" rIns="0" bIns="0" rtlCol="0">
            <a:noAutofit/>
          </a:bodyPr>
          <a:lstStyle>
            <a:lvl1pPr marL="0" algn="r" defTabSz="914400" rtl="0" eaLnBrk="1" latinLnBrk="0" hangingPunct="1">
              <a:defRPr lang="nl-NL" sz="1000" b="1" kern="1200" smtClean="0">
                <a:solidFill>
                  <a:srgbClr val="868688"/>
                </a:solidFill>
                <a:latin typeface="+mn-lt"/>
                <a:ea typeface="+mn-ea"/>
                <a:cs typeface="+mn-cs"/>
              </a:defRPr>
            </a:lvl1pPr>
          </a:lstStyle>
          <a:p>
            <a:pPr>
              <a:defRPr/>
            </a:pPr>
            <a:fld id="{537E2E77-CED1-4E84-91C2-4E0176ECD4FC}" type="slidenum">
              <a:rPr lang="en-US"/>
              <a:pPr>
                <a:defRPr/>
              </a:pPr>
              <a:t>‹#›</a:t>
            </a:fld>
            <a:endParaRPr lang="en-US"/>
          </a:p>
        </p:txBody>
      </p:sp>
      <p:grpSp>
        <p:nvGrpSpPr>
          <p:cNvPr id="91" name="Group 33"/>
          <p:cNvGrpSpPr>
            <a:grpSpLocks noChangeAspect="1"/>
          </p:cNvGrpSpPr>
          <p:nvPr/>
        </p:nvGrpSpPr>
        <p:grpSpPr bwMode="black">
          <a:xfrm>
            <a:off x="7015590" y="372869"/>
            <a:ext cx="1779160" cy="259200"/>
            <a:chOff x="1430338" y="-1666875"/>
            <a:chExt cx="4968876" cy="723900"/>
          </a:xfrm>
          <a:solidFill>
            <a:srgbClr val="005192"/>
          </a:solidFill>
        </p:grpSpPr>
        <p:sp>
          <p:nvSpPr>
            <p:cNvPr id="92"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3"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4"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5"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6"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7"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8"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9"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0"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1"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560181555"/>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 id="2147483954" r:id="rId12"/>
    <p:sldLayoutId id="2147483955" r:id="rId13"/>
    <p:sldLayoutId id="2147483956" r:id="rId14"/>
    <p:sldLayoutId id="2147483957" r:id="rId15"/>
    <p:sldLayoutId id="2147483958" r:id="rId16"/>
    <p:sldLayoutId id="2147483959" r:id="rId17"/>
    <p:sldLayoutId id="2147483960" r:id="rId18"/>
    <p:sldLayoutId id="2147483961" r:id="rId19"/>
    <p:sldLayoutId id="2147483962" r:id="rId20"/>
    <p:sldLayoutId id="2147483963" r:id="rId21"/>
    <p:sldLayoutId id="2147483964" r:id="rId22"/>
    <p:sldLayoutId id="2147483965" r:id="rId23"/>
    <p:sldLayoutId id="2147483966" r:id="rId24"/>
    <p:sldLayoutId id="2147483967" r:id="rId25"/>
    <p:sldLayoutId id="2147483968" r:id="rId26"/>
    <p:sldLayoutId id="2147483969" r:id="rId27"/>
    <p:sldLayoutId id="2147483970" r:id="rId28"/>
    <p:sldLayoutId id="2147483971" r:id="rId29"/>
    <p:sldLayoutId id="2147483972" r:id="rId30"/>
    <p:sldLayoutId id="2147483973" r:id="rId31"/>
    <p:sldLayoutId id="2147483974" r:id="rId32"/>
    <p:sldLayoutId id="2147483975" r:id="rId33"/>
    <p:sldLayoutId id="2147483976" r:id="rId34"/>
    <p:sldLayoutId id="2147483977" r:id="rId35"/>
    <p:sldLayoutId id="2147483978" r:id="rId36"/>
    <p:sldLayoutId id="2147483979" r:id="rId37"/>
    <p:sldLayoutId id="2147483980" r:id="rId38"/>
    <p:sldLayoutId id="2147483981" r:id="rId39"/>
    <p:sldLayoutId id="2147483982" r:id="rId40"/>
    <p:sldLayoutId id="2147483983" r:id="rId41"/>
    <p:sldLayoutId id="2147483984" r:id="rId42"/>
    <p:sldLayoutId id="2147483985" r:id="rId43"/>
    <p:sldLayoutId id="2147483986" r:id="rId44"/>
    <p:sldLayoutId id="2147483987" r:id="rId45"/>
    <p:sldLayoutId id="2147483988" r:id="rId46"/>
    <p:sldLayoutId id="2147483989" r:id="rId47"/>
    <p:sldLayoutId id="2147483990" r:id="rId48"/>
    <p:sldLayoutId id="2147483991" r:id="rId49"/>
    <p:sldLayoutId id="2147483992" r:id="rId50"/>
    <p:sldLayoutId id="2147483993" r:id="rId51"/>
    <p:sldLayoutId id="2147483994" r:id="rId52"/>
    <p:sldLayoutId id="2147483995" r:id="rId53"/>
    <p:sldLayoutId id="2147483996" r:id="rId54"/>
    <p:sldLayoutId id="2147483997" r:id="rId55"/>
    <p:sldLayoutId id="2147483998" r:id="rId56"/>
    <p:sldLayoutId id="2147483999" r:id="rId57"/>
  </p:sldLayoutIdLst>
  <p:timing>
    <p:tnLst>
      <p:par>
        <p:cTn id="1" dur="indefinite" restart="never" nodeType="tmRoot"/>
      </p:par>
    </p:tnLst>
  </p:timing>
  <p:hf hdr="0" dt="0"/>
  <p:txStyles>
    <p:titleStyle>
      <a:lvl1pPr marL="0" algn="l" defTabSz="914400" rtl="0" eaLnBrk="1" latinLnBrk="0" hangingPunct="1">
        <a:lnSpc>
          <a:spcPts val="2500"/>
        </a:lnSpc>
        <a:spcBef>
          <a:spcPct val="0"/>
        </a:spcBef>
        <a:buNone/>
        <a:defRPr lang="en-GB" sz="2500" b="1" kern="0">
          <a:solidFill>
            <a:schemeClr val="accent1"/>
          </a:solidFill>
          <a:latin typeface="Arial"/>
          <a:ea typeface="+mn-ea"/>
          <a:cs typeface="+mn-cs"/>
        </a:defRPr>
      </a:lvl1pPr>
    </p:titleStyle>
    <p:bodyStyle>
      <a:lvl1pPr marL="0" indent="0" algn="l" defTabSz="914400" rtl="0" eaLnBrk="1" latinLnBrk="0" hangingPunct="1">
        <a:lnSpc>
          <a:spcPct val="100000"/>
        </a:lnSpc>
        <a:spcBef>
          <a:spcPts val="400"/>
        </a:spcBef>
        <a:buClr>
          <a:schemeClr val="accent1"/>
        </a:buClr>
        <a:buFont typeface="Arial" pitchFamily="34" charset="0"/>
        <a:buNone/>
        <a:defRPr sz="1600" b="1" kern="1200">
          <a:solidFill>
            <a:schemeClr val="tx1"/>
          </a:solidFill>
          <a:latin typeface="+mn-lt"/>
          <a:ea typeface="+mn-ea"/>
          <a:cs typeface="+mn-cs"/>
        </a:defRPr>
      </a:lvl1pPr>
      <a:lvl2pPr marL="180000" indent="-180000" algn="l" defTabSz="914400" rtl="0" eaLnBrk="1" latinLnBrk="0" hangingPunct="1">
        <a:lnSpc>
          <a:spcPct val="100000"/>
        </a:lnSpc>
        <a:spcBef>
          <a:spcPts val="600"/>
        </a:spcBef>
        <a:buClr>
          <a:schemeClr val="accent1"/>
        </a:buClr>
        <a:buFont typeface="Arial" pitchFamily="34" charset="0"/>
        <a:buChar char="•"/>
        <a:defRPr sz="1400" kern="1200">
          <a:solidFill>
            <a:schemeClr val="tx1"/>
          </a:solidFill>
          <a:latin typeface="+mn-lt"/>
          <a:ea typeface="+mn-ea"/>
          <a:cs typeface="+mn-cs"/>
        </a:defRPr>
      </a:lvl2pPr>
      <a:lvl3pPr marL="360000" indent="-180000" algn="l" defTabSz="914400" rtl="0" eaLnBrk="1" latinLnBrk="0" hangingPunct="1">
        <a:lnSpc>
          <a:spcPct val="100000"/>
        </a:lnSpc>
        <a:spcBef>
          <a:spcPts val="300"/>
        </a:spcBef>
        <a:spcAft>
          <a:spcPts val="300"/>
        </a:spcAft>
        <a:buClr>
          <a:schemeClr val="accent1"/>
        </a:buClr>
        <a:buFont typeface="Arial" pitchFamily="34" charset="0"/>
        <a:buChar char="–"/>
        <a:defRPr sz="1400" kern="1200">
          <a:solidFill>
            <a:schemeClr val="tx1"/>
          </a:solidFill>
          <a:latin typeface="+mn-lt"/>
          <a:ea typeface="+mn-ea"/>
          <a:cs typeface="+mn-cs"/>
        </a:defRPr>
      </a:lvl3pPr>
      <a:lvl4pPr marL="539750" indent="-180000" algn="l" defTabSz="914400" rtl="0" eaLnBrk="1" latinLnBrk="0" hangingPunct="1">
        <a:lnSpc>
          <a:spcPct val="100000"/>
        </a:lnSpc>
        <a:spcBef>
          <a:spcPts val="300"/>
        </a:spcBef>
        <a:spcAft>
          <a:spcPts val="300"/>
        </a:spcAft>
        <a:buClr>
          <a:schemeClr val="accent1"/>
        </a:buClr>
        <a:buFont typeface="Arial" pitchFamily="34" charset="0"/>
        <a:buChar char="–"/>
        <a:defRPr sz="1400" kern="1200">
          <a:solidFill>
            <a:schemeClr val="tx1"/>
          </a:solidFill>
          <a:latin typeface="+mn-lt"/>
          <a:ea typeface="+mn-ea"/>
          <a:cs typeface="+mn-cs"/>
        </a:defRPr>
      </a:lvl4pPr>
      <a:lvl5pPr marL="720000" indent="-180000" algn="l" defTabSz="914400" rtl="0" eaLnBrk="1" latinLnBrk="0" hangingPunct="1">
        <a:lnSpc>
          <a:spcPct val="100000"/>
        </a:lnSpc>
        <a:spcBef>
          <a:spcPts val="300"/>
        </a:spcBef>
        <a:spcAft>
          <a:spcPts val="300"/>
        </a:spcAft>
        <a:buClr>
          <a:schemeClr val="accent1"/>
        </a:buClr>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8" name="Object 27" hidden="1"/>
          <p:cNvGraphicFramePr>
            <a:graphicFrameLocks noChangeAspect="1"/>
          </p:cNvGraphicFramePr>
          <p:nvPr>
            <p:custDataLst>
              <p:tags r:id="rId57"/>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58380" name="think-cell Slide" r:id="rId58" imgW="357" imgH="357" progId="">
                  <p:embed/>
                </p:oleObj>
              </mc:Choice>
              <mc:Fallback>
                <p:oleObj name="think-cell Slide" r:id="rId58" imgW="357" imgH="357" progId="">
                  <p:embed/>
                  <p:pic>
                    <p:nvPicPr>
                      <p:cNvPr id="0" name=""/>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4" name="Group 23"/>
          <p:cNvGrpSpPr/>
          <p:nvPr/>
        </p:nvGrpSpPr>
        <p:grpSpPr>
          <a:xfrm>
            <a:off x="0" y="6398814"/>
            <a:ext cx="9144000" cy="459186"/>
            <a:chOff x="0" y="6398814"/>
            <a:chExt cx="9144000" cy="459186"/>
          </a:xfrm>
        </p:grpSpPr>
        <p:sp>
          <p:nvSpPr>
            <p:cNvPr id="25" name="Rectangle 24"/>
            <p:cNvSpPr/>
            <p:nvPr/>
          </p:nvSpPr>
          <p:spPr bwMode="white">
            <a:xfrm>
              <a:off x="0" y="6406014"/>
              <a:ext cx="9144000" cy="4519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6" name="Rectangle 25"/>
            <p:cNvSpPr/>
            <p:nvPr userDrawn="1"/>
          </p:nvSpPr>
          <p:spPr bwMode="black">
            <a:xfrm>
              <a:off x="0" y="6398814"/>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sp>
        <p:nvSpPr>
          <p:cNvPr id="27" name="Rectangle 26"/>
          <p:cNvSpPr/>
          <p:nvPr/>
        </p:nvSpPr>
        <p:spPr bwMode="black">
          <a:xfrm>
            <a:off x="0" y="1425600"/>
            <a:ext cx="9144000" cy="10800"/>
          </a:xfrm>
          <a:prstGeom prst="rect">
            <a:avLst/>
          </a:prstGeom>
          <a:solidFill>
            <a:srgbClr val="B7B9BA"/>
          </a:solid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2" name="Title Placeholder 1"/>
          <p:cNvSpPr>
            <a:spLocks noGrp="1"/>
          </p:cNvSpPr>
          <p:nvPr>
            <p:ph type="title"/>
          </p:nvPr>
        </p:nvSpPr>
        <p:spPr>
          <a:xfrm>
            <a:off x="360000" y="384000"/>
            <a:ext cx="6228224" cy="960000"/>
          </a:xfrm>
          <a:prstGeom prst="rect">
            <a:avLst/>
          </a:prstGeom>
        </p:spPr>
        <p:txBody>
          <a:bodyPr wrap="square" lIns="0" tIns="0" rIns="0" bIns="0" rtlCol="0" anchor="b" anchorCtr="0">
            <a:noAutofit/>
          </a:bodyPr>
          <a:lstStyle/>
          <a:p>
            <a:r>
              <a:rPr lang="en-US" noProof="0" smtClean="0"/>
              <a:t>Click to edit Master title style</a:t>
            </a:r>
            <a:endParaRPr lang="en-US" noProof="0" dirty="0"/>
          </a:p>
        </p:txBody>
      </p:sp>
      <p:sp>
        <p:nvSpPr>
          <p:cNvPr id="3" name="Text Placeholder 2"/>
          <p:cNvSpPr>
            <a:spLocks noGrp="1"/>
          </p:cNvSpPr>
          <p:nvPr>
            <p:ph type="body" idx="1"/>
          </p:nvPr>
        </p:nvSpPr>
        <p:spPr>
          <a:xfrm>
            <a:off x="360000" y="1600144"/>
            <a:ext cx="8424000" cy="4608569"/>
          </a:xfrm>
          <a:prstGeom prst="rect">
            <a:avLst/>
          </a:prstGeom>
        </p:spPr>
        <p:txBody>
          <a:bodyPr vert="horz" lIns="0" tIns="0" rIns="0" bIns="0" rtlCol="0">
            <a:no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0" name="Footer Placeholder 4"/>
          <p:cNvSpPr>
            <a:spLocks noGrp="1"/>
          </p:cNvSpPr>
          <p:nvPr>
            <p:ph type="ftr" sz="quarter" idx="3"/>
          </p:nvPr>
        </p:nvSpPr>
        <p:spPr>
          <a:xfrm>
            <a:off x="4649375" y="6597822"/>
            <a:ext cx="4130339" cy="206400"/>
          </a:xfrm>
          <a:prstGeom prst="rect">
            <a:avLst/>
          </a:prstGeom>
          <a:noFill/>
        </p:spPr>
        <p:txBody>
          <a:bodyPr wrap="square" lIns="0" tIns="0" rIns="0" bIns="0" rtlCol="0">
            <a:noAutofit/>
          </a:bodyPr>
          <a:lstStyle>
            <a:lvl1pPr marL="0" algn="r" defTabSz="914400" rtl="0" eaLnBrk="1" latinLnBrk="0" hangingPunct="1">
              <a:defRPr lang="en-US" sz="1000" b="1" kern="1200" smtClean="0">
                <a:solidFill>
                  <a:srgbClr val="B7B9BA"/>
                </a:solidFill>
                <a:latin typeface="+mn-lt"/>
                <a:ea typeface="+mn-ea"/>
                <a:cs typeface="+mn-cs"/>
              </a:defRPr>
            </a:lvl1pPr>
          </a:lstStyle>
          <a:p>
            <a:r>
              <a:t>Sustainability | Planet Possible</a:t>
            </a:r>
            <a:endParaRPr dirty="0"/>
          </a:p>
        </p:txBody>
      </p:sp>
      <p:sp>
        <p:nvSpPr>
          <p:cNvPr id="11" name="Slide Number Placeholder 5"/>
          <p:cNvSpPr>
            <a:spLocks noGrp="1"/>
          </p:cNvSpPr>
          <p:nvPr>
            <p:ph type="sldNum" sz="quarter" idx="4"/>
          </p:nvPr>
        </p:nvSpPr>
        <p:spPr>
          <a:xfrm>
            <a:off x="8784000" y="6597822"/>
            <a:ext cx="252000" cy="206400"/>
          </a:xfrm>
          <a:prstGeom prst="rect">
            <a:avLst/>
          </a:prstGeom>
          <a:noFill/>
        </p:spPr>
        <p:txBody>
          <a:bodyPr wrap="square" lIns="0" tIns="0" rIns="0" bIns="0" rtlCol="0">
            <a:noAutofit/>
          </a:bodyPr>
          <a:lstStyle>
            <a:lvl1pPr marL="0" algn="r" defTabSz="914400" rtl="0" eaLnBrk="1" latinLnBrk="0" hangingPunct="1">
              <a:defRPr lang="nl-NL" sz="1000" b="1" kern="1200" smtClean="0">
                <a:solidFill>
                  <a:srgbClr val="868688"/>
                </a:solidFill>
                <a:latin typeface="+mn-lt"/>
                <a:ea typeface="+mn-ea"/>
                <a:cs typeface="+mn-cs"/>
              </a:defRPr>
            </a:lvl1pPr>
          </a:lstStyle>
          <a:p>
            <a:pPr>
              <a:defRPr/>
            </a:pPr>
            <a:fld id="{537E2E77-CED1-4E84-91C2-4E0176ECD4FC}" type="slidenum">
              <a:rPr lang="en-US"/>
              <a:pPr>
                <a:defRPr/>
              </a:pPr>
              <a:t>‹#›</a:t>
            </a:fld>
            <a:endParaRPr lang="en-US"/>
          </a:p>
        </p:txBody>
      </p:sp>
      <p:grpSp>
        <p:nvGrpSpPr>
          <p:cNvPr id="91" name="Group 33"/>
          <p:cNvGrpSpPr>
            <a:grpSpLocks noChangeAspect="1"/>
          </p:cNvGrpSpPr>
          <p:nvPr/>
        </p:nvGrpSpPr>
        <p:grpSpPr bwMode="black">
          <a:xfrm>
            <a:off x="7015590" y="372869"/>
            <a:ext cx="1779160" cy="259200"/>
            <a:chOff x="1430338" y="-1666875"/>
            <a:chExt cx="4968876" cy="723900"/>
          </a:xfrm>
          <a:solidFill>
            <a:srgbClr val="005192"/>
          </a:solidFill>
        </p:grpSpPr>
        <p:sp>
          <p:nvSpPr>
            <p:cNvPr id="92" name="Freeform 24"/>
            <p:cNvSpPr>
              <a:spLocks/>
            </p:cNvSpPr>
            <p:nvPr/>
          </p:nvSpPr>
          <p:spPr bwMode="black">
            <a:xfrm>
              <a:off x="2705101" y="-1463675"/>
              <a:ext cx="447675" cy="509588"/>
            </a:xfrm>
            <a:custGeom>
              <a:avLst/>
              <a:gdLst/>
              <a:ahLst/>
              <a:cxnLst>
                <a:cxn ang="0">
                  <a:pos x="2" y="136"/>
                </a:cxn>
                <a:cxn ang="0">
                  <a:pos x="104" y="136"/>
                </a:cxn>
                <a:cxn ang="0">
                  <a:pos x="119" y="120"/>
                </a:cxn>
                <a:cxn ang="0">
                  <a:pos x="119" y="112"/>
                </a:cxn>
                <a:cxn ang="0">
                  <a:pos x="93" y="113"/>
                </a:cxn>
                <a:cxn ang="0">
                  <a:pos x="59" y="113"/>
                </a:cxn>
                <a:cxn ang="0">
                  <a:pos x="118" y="0"/>
                </a:cxn>
                <a:cxn ang="0">
                  <a:pos x="2" y="0"/>
                </a:cxn>
                <a:cxn ang="0">
                  <a:pos x="2" y="23"/>
                </a:cxn>
                <a:cxn ang="0">
                  <a:pos x="54" y="23"/>
                </a:cxn>
                <a:cxn ang="0">
                  <a:pos x="5" y="116"/>
                </a:cxn>
                <a:cxn ang="0">
                  <a:pos x="2" y="136"/>
                </a:cxn>
              </a:cxnLst>
              <a:rect l="0" t="0" r="r" b="b"/>
              <a:pathLst>
                <a:path w="119" h="136">
                  <a:moveTo>
                    <a:pt x="2" y="136"/>
                  </a:moveTo>
                  <a:cubicBezTo>
                    <a:pt x="104" y="136"/>
                    <a:pt x="104" y="136"/>
                    <a:pt x="104" y="136"/>
                  </a:cubicBezTo>
                  <a:cubicBezTo>
                    <a:pt x="113" y="136"/>
                    <a:pt x="119" y="129"/>
                    <a:pt x="119" y="120"/>
                  </a:cubicBezTo>
                  <a:cubicBezTo>
                    <a:pt x="119" y="112"/>
                    <a:pt x="119" y="112"/>
                    <a:pt x="119" y="112"/>
                  </a:cubicBezTo>
                  <a:cubicBezTo>
                    <a:pt x="115" y="113"/>
                    <a:pt x="107" y="113"/>
                    <a:pt x="93" y="113"/>
                  </a:cubicBezTo>
                  <a:cubicBezTo>
                    <a:pt x="59" y="113"/>
                    <a:pt x="59" y="113"/>
                    <a:pt x="59" y="113"/>
                  </a:cubicBezTo>
                  <a:cubicBezTo>
                    <a:pt x="118" y="0"/>
                    <a:pt x="118" y="0"/>
                    <a:pt x="118" y="0"/>
                  </a:cubicBezTo>
                  <a:cubicBezTo>
                    <a:pt x="2" y="0"/>
                    <a:pt x="2" y="0"/>
                    <a:pt x="2" y="0"/>
                  </a:cubicBezTo>
                  <a:cubicBezTo>
                    <a:pt x="2" y="23"/>
                    <a:pt x="2" y="23"/>
                    <a:pt x="2" y="23"/>
                  </a:cubicBezTo>
                  <a:cubicBezTo>
                    <a:pt x="54" y="23"/>
                    <a:pt x="54" y="23"/>
                    <a:pt x="54" y="23"/>
                  </a:cubicBezTo>
                  <a:cubicBezTo>
                    <a:pt x="5" y="116"/>
                    <a:pt x="5" y="116"/>
                    <a:pt x="5" y="116"/>
                  </a:cubicBezTo>
                  <a:cubicBezTo>
                    <a:pt x="1" y="124"/>
                    <a:pt x="0" y="131"/>
                    <a:pt x="2"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3" name="Freeform 25"/>
            <p:cNvSpPr>
              <a:spLocks/>
            </p:cNvSpPr>
            <p:nvPr/>
          </p:nvSpPr>
          <p:spPr bwMode="black">
            <a:xfrm>
              <a:off x="2327276" y="-1463675"/>
              <a:ext cx="344488" cy="509588"/>
            </a:xfrm>
            <a:custGeom>
              <a:avLst/>
              <a:gdLst/>
              <a:ahLst/>
              <a:cxnLst>
                <a:cxn ang="0">
                  <a:pos x="0" y="64"/>
                </a:cxn>
                <a:cxn ang="0">
                  <a:pos x="27" y="115"/>
                </a:cxn>
                <a:cxn ang="0">
                  <a:pos x="54" y="136"/>
                </a:cxn>
                <a:cxn ang="0">
                  <a:pos x="92" y="136"/>
                </a:cxn>
                <a:cxn ang="0">
                  <a:pos x="84" y="124"/>
                </a:cxn>
                <a:cxn ang="0">
                  <a:pos x="46" y="53"/>
                </a:cxn>
                <a:cxn ang="0">
                  <a:pos x="91" y="0"/>
                </a:cxn>
                <a:cxn ang="0">
                  <a:pos x="50" y="0"/>
                </a:cxn>
                <a:cxn ang="0">
                  <a:pos x="0" y="64"/>
                </a:cxn>
              </a:cxnLst>
              <a:rect l="0" t="0" r="r" b="b"/>
              <a:pathLst>
                <a:path w="92" h="136">
                  <a:moveTo>
                    <a:pt x="0" y="64"/>
                  </a:moveTo>
                  <a:cubicBezTo>
                    <a:pt x="27" y="115"/>
                    <a:pt x="27" y="115"/>
                    <a:pt x="27" y="115"/>
                  </a:cubicBezTo>
                  <a:cubicBezTo>
                    <a:pt x="34" y="130"/>
                    <a:pt x="38" y="136"/>
                    <a:pt x="54" y="136"/>
                  </a:cubicBezTo>
                  <a:cubicBezTo>
                    <a:pt x="92" y="136"/>
                    <a:pt x="92" y="136"/>
                    <a:pt x="92" y="136"/>
                  </a:cubicBezTo>
                  <a:cubicBezTo>
                    <a:pt x="90" y="134"/>
                    <a:pt x="88" y="131"/>
                    <a:pt x="84" y="124"/>
                  </a:cubicBezTo>
                  <a:cubicBezTo>
                    <a:pt x="46" y="53"/>
                    <a:pt x="46" y="53"/>
                    <a:pt x="46" y="53"/>
                  </a:cubicBezTo>
                  <a:cubicBezTo>
                    <a:pt x="91" y="0"/>
                    <a:pt x="91" y="0"/>
                    <a:pt x="91" y="0"/>
                  </a:cubicBezTo>
                  <a:cubicBezTo>
                    <a:pt x="50" y="0"/>
                    <a:pt x="50" y="0"/>
                    <a:pt x="50" y="0"/>
                  </a:cubicBezTo>
                  <a:cubicBezTo>
                    <a:pt x="0" y="64"/>
                    <a:pt x="0" y="64"/>
                    <a:pt x="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4" name="Freeform 26"/>
            <p:cNvSpPr>
              <a:spLocks/>
            </p:cNvSpPr>
            <p:nvPr/>
          </p:nvSpPr>
          <p:spPr bwMode="black">
            <a:xfrm>
              <a:off x="2143126" y="-1666875"/>
              <a:ext cx="173038" cy="712788"/>
            </a:xfrm>
            <a:custGeom>
              <a:avLst/>
              <a:gdLst/>
              <a:ahLst/>
              <a:cxnLst>
                <a:cxn ang="0">
                  <a:pos x="0" y="190"/>
                </a:cxn>
                <a:cxn ang="0">
                  <a:pos x="46" y="190"/>
                </a:cxn>
                <a:cxn ang="0">
                  <a:pos x="46" y="28"/>
                </a:cxn>
                <a:cxn ang="0">
                  <a:pos x="17" y="0"/>
                </a:cxn>
                <a:cxn ang="0">
                  <a:pos x="0" y="0"/>
                </a:cxn>
                <a:cxn ang="0">
                  <a:pos x="0" y="190"/>
                </a:cxn>
              </a:cxnLst>
              <a:rect l="0" t="0" r="r" b="b"/>
              <a:pathLst>
                <a:path w="46" h="190">
                  <a:moveTo>
                    <a:pt x="0" y="190"/>
                  </a:moveTo>
                  <a:cubicBezTo>
                    <a:pt x="46" y="190"/>
                    <a:pt x="46" y="190"/>
                    <a:pt x="46" y="190"/>
                  </a:cubicBezTo>
                  <a:cubicBezTo>
                    <a:pt x="46" y="28"/>
                    <a:pt x="46" y="28"/>
                    <a:pt x="46" y="28"/>
                  </a:cubicBezTo>
                  <a:cubicBezTo>
                    <a:pt x="46" y="11"/>
                    <a:pt x="34" y="0"/>
                    <a:pt x="17"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5" name="Freeform 27"/>
            <p:cNvSpPr>
              <a:spLocks noEditPoints="1"/>
            </p:cNvSpPr>
            <p:nvPr/>
          </p:nvSpPr>
          <p:spPr bwMode="black">
            <a:xfrm>
              <a:off x="1430338" y="-1614488"/>
              <a:ext cx="652463" cy="660400"/>
            </a:xfrm>
            <a:custGeom>
              <a:avLst/>
              <a:gdLst/>
              <a:ahLst/>
              <a:cxnLst>
                <a:cxn ang="0">
                  <a:pos x="52" y="111"/>
                </a:cxn>
                <a:cxn ang="0">
                  <a:pos x="77" y="37"/>
                </a:cxn>
                <a:cxn ang="0">
                  <a:pos x="100" y="111"/>
                </a:cxn>
                <a:cxn ang="0">
                  <a:pos x="52" y="111"/>
                </a:cxn>
                <a:cxn ang="0">
                  <a:pos x="169" y="164"/>
                </a:cxn>
                <a:cxn ang="0">
                  <a:pos x="122" y="24"/>
                </a:cxn>
                <a:cxn ang="0">
                  <a:pos x="87" y="0"/>
                </a:cxn>
                <a:cxn ang="0">
                  <a:pos x="65" y="0"/>
                </a:cxn>
                <a:cxn ang="0">
                  <a:pos x="0" y="176"/>
                </a:cxn>
                <a:cxn ang="0">
                  <a:pos x="29" y="176"/>
                </a:cxn>
                <a:cxn ang="0">
                  <a:pos x="44" y="133"/>
                </a:cxn>
                <a:cxn ang="0">
                  <a:pos x="107" y="133"/>
                </a:cxn>
                <a:cxn ang="0">
                  <a:pos x="116" y="161"/>
                </a:cxn>
                <a:cxn ang="0">
                  <a:pos x="135" y="176"/>
                </a:cxn>
                <a:cxn ang="0">
                  <a:pos x="174" y="176"/>
                </a:cxn>
                <a:cxn ang="0">
                  <a:pos x="169" y="164"/>
                </a:cxn>
              </a:cxnLst>
              <a:rect l="0" t="0" r="r" b="b"/>
              <a:pathLst>
                <a:path w="174" h="176">
                  <a:moveTo>
                    <a:pt x="52" y="111"/>
                  </a:moveTo>
                  <a:cubicBezTo>
                    <a:pt x="77" y="37"/>
                    <a:pt x="77" y="37"/>
                    <a:pt x="77" y="37"/>
                  </a:cubicBezTo>
                  <a:cubicBezTo>
                    <a:pt x="100" y="111"/>
                    <a:pt x="100" y="111"/>
                    <a:pt x="100" y="111"/>
                  </a:cubicBezTo>
                  <a:cubicBezTo>
                    <a:pt x="52" y="111"/>
                    <a:pt x="52" y="111"/>
                    <a:pt x="52" y="111"/>
                  </a:cubicBezTo>
                  <a:close/>
                  <a:moveTo>
                    <a:pt x="169" y="164"/>
                  </a:moveTo>
                  <a:cubicBezTo>
                    <a:pt x="122" y="24"/>
                    <a:pt x="122" y="24"/>
                    <a:pt x="122" y="24"/>
                  </a:cubicBezTo>
                  <a:cubicBezTo>
                    <a:pt x="116" y="8"/>
                    <a:pt x="110" y="0"/>
                    <a:pt x="87" y="0"/>
                  </a:cubicBezTo>
                  <a:cubicBezTo>
                    <a:pt x="65" y="0"/>
                    <a:pt x="65" y="0"/>
                    <a:pt x="65" y="0"/>
                  </a:cubicBezTo>
                  <a:cubicBezTo>
                    <a:pt x="0" y="176"/>
                    <a:pt x="0" y="176"/>
                    <a:pt x="0" y="176"/>
                  </a:cubicBezTo>
                  <a:cubicBezTo>
                    <a:pt x="29" y="176"/>
                    <a:pt x="29" y="176"/>
                    <a:pt x="29" y="176"/>
                  </a:cubicBezTo>
                  <a:cubicBezTo>
                    <a:pt x="44" y="133"/>
                    <a:pt x="44" y="133"/>
                    <a:pt x="44" y="133"/>
                  </a:cubicBezTo>
                  <a:cubicBezTo>
                    <a:pt x="107" y="133"/>
                    <a:pt x="107" y="133"/>
                    <a:pt x="107" y="133"/>
                  </a:cubicBezTo>
                  <a:cubicBezTo>
                    <a:pt x="116" y="161"/>
                    <a:pt x="116" y="161"/>
                    <a:pt x="116" y="161"/>
                  </a:cubicBezTo>
                  <a:cubicBezTo>
                    <a:pt x="120" y="171"/>
                    <a:pt x="124" y="176"/>
                    <a:pt x="135" y="176"/>
                  </a:cubicBezTo>
                  <a:cubicBezTo>
                    <a:pt x="174" y="176"/>
                    <a:pt x="174" y="176"/>
                    <a:pt x="174" y="176"/>
                  </a:cubicBezTo>
                  <a:cubicBezTo>
                    <a:pt x="173" y="174"/>
                    <a:pt x="171" y="171"/>
                    <a:pt x="169" y="1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6" name="Freeform 28"/>
            <p:cNvSpPr>
              <a:spLocks noEditPoints="1"/>
            </p:cNvSpPr>
            <p:nvPr/>
          </p:nvSpPr>
          <p:spPr bwMode="black">
            <a:xfrm>
              <a:off x="3181351" y="-1474788"/>
              <a:ext cx="541338" cy="531813"/>
            </a:xfrm>
            <a:custGeom>
              <a:avLst/>
              <a:gdLst/>
              <a:ahLst/>
              <a:cxnLst>
                <a:cxn ang="0">
                  <a:pos x="72" y="117"/>
                </a:cxn>
                <a:cxn ang="0">
                  <a:pos x="51" y="70"/>
                </a:cxn>
                <a:cxn ang="0">
                  <a:pos x="72" y="24"/>
                </a:cxn>
                <a:cxn ang="0">
                  <a:pos x="93" y="73"/>
                </a:cxn>
                <a:cxn ang="0">
                  <a:pos x="72" y="117"/>
                </a:cxn>
                <a:cxn ang="0">
                  <a:pos x="72" y="142"/>
                </a:cxn>
                <a:cxn ang="0">
                  <a:pos x="144" y="68"/>
                </a:cxn>
                <a:cxn ang="0">
                  <a:pos x="73" y="0"/>
                </a:cxn>
                <a:cxn ang="0">
                  <a:pos x="0" y="75"/>
                </a:cxn>
                <a:cxn ang="0">
                  <a:pos x="72" y="142"/>
                </a:cxn>
              </a:cxnLst>
              <a:rect l="0" t="0" r="r" b="b"/>
              <a:pathLst>
                <a:path w="144" h="142">
                  <a:moveTo>
                    <a:pt x="72" y="117"/>
                  </a:moveTo>
                  <a:cubicBezTo>
                    <a:pt x="56" y="117"/>
                    <a:pt x="51" y="99"/>
                    <a:pt x="51" y="70"/>
                  </a:cubicBezTo>
                  <a:cubicBezTo>
                    <a:pt x="51" y="43"/>
                    <a:pt x="56" y="24"/>
                    <a:pt x="72" y="24"/>
                  </a:cubicBezTo>
                  <a:cubicBezTo>
                    <a:pt x="88" y="24"/>
                    <a:pt x="93" y="44"/>
                    <a:pt x="93" y="73"/>
                  </a:cubicBezTo>
                  <a:cubicBezTo>
                    <a:pt x="93" y="100"/>
                    <a:pt x="88" y="117"/>
                    <a:pt x="72" y="117"/>
                  </a:cubicBezTo>
                  <a:moveTo>
                    <a:pt x="72" y="142"/>
                  </a:moveTo>
                  <a:cubicBezTo>
                    <a:pt x="111" y="142"/>
                    <a:pt x="144" y="114"/>
                    <a:pt x="144" y="68"/>
                  </a:cubicBezTo>
                  <a:cubicBezTo>
                    <a:pt x="144" y="29"/>
                    <a:pt x="112" y="0"/>
                    <a:pt x="73" y="0"/>
                  </a:cubicBezTo>
                  <a:cubicBezTo>
                    <a:pt x="33" y="0"/>
                    <a:pt x="0" y="28"/>
                    <a:pt x="0" y="75"/>
                  </a:cubicBezTo>
                  <a:cubicBezTo>
                    <a:pt x="0" y="115"/>
                    <a:pt x="33" y="142"/>
                    <a:pt x="72"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7" name="Freeform 29"/>
            <p:cNvSpPr>
              <a:spLocks/>
            </p:cNvSpPr>
            <p:nvPr/>
          </p:nvSpPr>
          <p:spPr bwMode="black">
            <a:xfrm>
              <a:off x="3800476" y="-1617663"/>
              <a:ext cx="577850" cy="663575"/>
            </a:xfrm>
            <a:custGeom>
              <a:avLst/>
              <a:gdLst/>
              <a:ahLst/>
              <a:cxnLst>
                <a:cxn ang="0">
                  <a:pos x="0" y="177"/>
                </a:cxn>
                <a:cxn ang="0">
                  <a:pos x="30" y="177"/>
                </a:cxn>
                <a:cxn ang="0">
                  <a:pos x="30" y="65"/>
                </a:cxn>
                <a:cxn ang="0">
                  <a:pos x="104" y="154"/>
                </a:cxn>
                <a:cxn ang="0">
                  <a:pos x="133" y="177"/>
                </a:cxn>
                <a:cxn ang="0">
                  <a:pos x="154" y="177"/>
                </a:cxn>
                <a:cxn ang="0">
                  <a:pos x="154" y="16"/>
                </a:cxn>
                <a:cxn ang="0">
                  <a:pos x="138" y="0"/>
                </a:cxn>
                <a:cxn ang="0">
                  <a:pos x="125" y="0"/>
                </a:cxn>
                <a:cxn ang="0">
                  <a:pos x="125" y="107"/>
                </a:cxn>
                <a:cxn ang="0">
                  <a:pos x="54" y="21"/>
                </a:cxn>
                <a:cxn ang="0">
                  <a:pos x="22" y="0"/>
                </a:cxn>
                <a:cxn ang="0">
                  <a:pos x="0" y="0"/>
                </a:cxn>
                <a:cxn ang="0">
                  <a:pos x="0" y="177"/>
                </a:cxn>
              </a:cxnLst>
              <a:rect l="0" t="0" r="r" b="b"/>
              <a:pathLst>
                <a:path w="154" h="177">
                  <a:moveTo>
                    <a:pt x="0" y="177"/>
                  </a:moveTo>
                  <a:cubicBezTo>
                    <a:pt x="30" y="177"/>
                    <a:pt x="30" y="177"/>
                    <a:pt x="30" y="177"/>
                  </a:cubicBezTo>
                  <a:cubicBezTo>
                    <a:pt x="30" y="65"/>
                    <a:pt x="30" y="65"/>
                    <a:pt x="30" y="65"/>
                  </a:cubicBezTo>
                  <a:cubicBezTo>
                    <a:pt x="104" y="154"/>
                    <a:pt x="104" y="154"/>
                    <a:pt x="104" y="154"/>
                  </a:cubicBezTo>
                  <a:cubicBezTo>
                    <a:pt x="115" y="167"/>
                    <a:pt x="122" y="177"/>
                    <a:pt x="133" y="177"/>
                  </a:cubicBezTo>
                  <a:cubicBezTo>
                    <a:pt x="154" y="177"/>
                    <a:pt x="154" y="177"/>
                    <a:pt x="154" y="177"/>
                  </a:cubicBezTo>
                  <a:cubicBezTo>
                    <a:pt x="154" y="16"/>
                    <a:pt x="154" y="16"/>
                    <a:pt x="154" y="16"/>
                  </a:cubicBezTo>
                  <a:cubicBezTo>
                    <a:pt x="154" y="6"/>
                    <a:pt x="148" y="0"/>
                    <a:pt x="138" y="0"/>
                  </a:cubicBezTo>
                  <a:cubicBezTo>
                    <a:pt x="125" y="0"/>
                    <a:pt x="125" y="0"/>
                    <a:pt x="125" y="0"/>
                  </a:cubicBezTo>
                  <a:cubicBezTo>
                    <a:pt x="125" y="107"/>
                    <a:pt x="125" y="107"/>
                    <a:pt x="125" y="107"/>
                  </a:cubicBezTo>
                  <a:cubicBezTo>
                    <a:pt x="54" y="21"/>
                    <a:pt x="54" y="21"/>
                    <a:pt x="54" y="21"/>
                  </a:cubicBezTo>
                  <a:cubicBezTo>
                    <a:pt x="43" y="8"/>
                    <a:pt x="37" y="0"/>
                    <a:pt x="22" y="0"/>
                  </a:cubicBezTo>
                  <a:cubicBezTo>
                    <a:pt x="0" y="0"/>
                    <a:pt x="0" y="0"/>
                    <a:pt x="0" y="0"/>
                  </a:cubicBezTo>
                  <a:cubicBezTo>
                    <a:pt x="0" y="177"/>
                    <a:pt x="0" y="177"/>
                    <a:pt x="0" y="1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8" name="Freeform 30"/>
            <p:cNvSpPr>
              <a:spLocks noEditPoints="1"/>
            </p:cNvSpPr>
            <p:nvPr/>
          </p:nvSpPr>
          <p:spPr bwMode="black">
            <a:xfrm>
              <a:off x="4456113" y="-1474788"/>
              <a:ext cx="536575" cy="531813"/>
            </a:xfrm>
            <a:custGeom>
              <a:avLst/>
              <a:gdLst/>
              <a:ahLst/>
              <a:cxnLst>
                <a:cxn ang="0">
                  <a:pos x="72" y="117"/>
                </a:cxn>
                <a:cxn ang="0">
                  <a:pos x="50" y="70"/>
                </a:cxn>
                <a:cxn ang="0">
                  <a:pos x="72" y="24"/>
                </a:cxn>
                <a:cxn ang="0">
                  <a:pos x="93" y="73"/>
                </a:cxn>
                <a:cxn ang="0">
                  <a:pos x="72" y="117"/>
                </a:cxn>
                <a:cxn ang="0">
                  <a:pos x="71" y="142"/>
                </a:cxn>
                <a:cxn ang="0">
                  <a:pos x="143" y="68"/>
                </a:cxn>
                <a:cxn ang="0">
                  <a:pos x="72" y="0"/>
                </a:cxn>
                <a:cxn ang="0">
                  <a:pos x="0" y="75"/>
                </a:cxn>
                <a:cxn ang="0">
                  <a:pos x="71" y="142"/>
                </a:cxn>
              </a:cxnLst>
              <a:rect l="0" t="0" r="r" b="b"/>
              <a:pathLst>
                <a:path w="143" h="142">
                  <a:moveTo>
                    <a:pt x="72" y="117"/>
                  </a:moveTo>
                  <a:cubicBezTo>
                    <a:pt x="56" y="117"/>
                    <a:pt x="50" y="99"/>
                    <a:pt x="50" y="70"/>
                  </a:cubicBezTo>
                  <a:cubicBezTo>
                    <a:pt x="50" y="43"/>
                    <a:pt x="56" y="24"/>
                    <a:pt x="72" y="24"/>
                  </a:cubicBezTo>
                  <a:cubicBezTo>
                    <a:pt x="88" y="24"/>
                    <a:pt x="93" y="44"/>
                    <a:pt x="93" y="73"/>
                  </a:cubicBezTo>
                  <a:cubicBezTo>
                    <a:pt x="93" y="100"/>
                    <a:pt x="88" y="117"/>
                    <a:pt x="72" y="117"/>
                  </a:cubicBezTo>
                  <a:moveTo>
                    <a:pt x="71" y="142"/>
                  </a:moveTo>
                  <a:cubicBezTo>
                    <a:pt x="110" y="142"/>
                    <a:pt x="143" y="114"/>
                    <a:pt x="143" y="68"/>
                  </a:cubicBezTo>
                  <a:cubicBezTo>
                    <a:pt x="143" y="29"/>
                    <a:pt x="112" y="0"/>
                    <a:pt x="72" y="0"/>
                  </a:cubicBezTo>
                  <a:cubicBezTo>
                    <a:pt x="32" y="0"/>
                    <a:pt x="0" y="28"/>
                    <a:pt x="0" y="75"/>
                  </a:cubicBezTo>
                  <a:cubicBezTo>
                    <a:pt x="0" y="115"/>
                    <a:pt x="32" y="142"/>
                    <a:pt x="71" y="1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9" name="Freeform 31"/>
            <p:cNvSpPr>
              <a:spLocks noEditPoints="1"/>
            </p:cNvSpPr>
            <p:nvPr/>
          </p:nvSpPr>
          <p:spPr bwMode="black">
            <a:xfrm>
              <a:off x="5645151" y="-1474788"/>
              <a:ext cx="506413" cy="531813"/>
            </a:xfrm>
            <a:custGeom>
              <a:avLst/>
              <a:gdLst/>
              <a:ahLst/>
              <a:cxnLst>
                <a:cxn ang="0">
                  <a:pos x="47" y="55"/>
                </a:cxn>
                <a:cxn ang="0">
                  <a:pos x="69" y="22"/>
                </a:cxn>
                <a:cxn ang="0">
                  <a:pos x="91" y="55"/>
                </a:cxn>
                <a:cxn ang="0">
                  <a:pos x="47" y="55"/>
                </a:cxn>
                <a:cxn ang="0">
                  <a:pos x="134" y="74"/>
                </a:cxn>
                <a:cxn ang="0">
                  <a:pos x="135" y="58"/>
                </a:cxn>
                <a:cxn ang="0">
                  <a:pos x="70" y="0"/>
                </a:cxn>
                <a:cxn ang="0">
                  <a:pos x="0" y="71"/>
                </a:cxn>
                <a:cxn ang="0">
                  <a:pos x="68" y="142"/>
                </a:cxn>
                <a:cxn ang="0">
                  <a:pos x="127" y="99"/>
                </a:cxn>
                <a:cxn ang="0">
                  <a:pos x="88" y="109"/>
                </a:cxn>
                <a:cxn ang="0">
                  <a:pos x="47" y="74"/>
                </a:cxn>
                <a:cxn ang="0">
                  <a:pos x="134" y="74"/>
                </a:cxn>
              </a:cxnLst>
              <a:rect l="0" t="0" r="r" b="b"/>
              <a:pathLst>
                <a:path w="135" h="142">
                  <a:moveTo>
                    <a:pt x="47" y="55"/>
                  </a:moveTo>
                  <a:cubicBezTo>
                    <a:pt x="48" y="35"/>
                    <a:pt x="56" y="22"/>
                    <a:pt x="69" y="22"/>
                  </a:cubicBezTo>
                  <a:cubicBezTo>
                    <a:pt x="88" y="22"/>
                    <a:pt x="91" y="55"/>
                    <a:pt x="91" y="55"/>
                  </a:cubicBezTo>
                  <a:cubicBezTo>
                    <a:pt x="47" y="55"/>
                    <a:pt x="47" y="55"/>
                    <a:pt x="47" y="55"/>
                  </a:cubicBezTo>
                  <a:close/>
                  <a:moveTo>
                    <a:pt x="134" y="74"/>
                  </a:moveTo>
                  <a:cubicBezTo>
                    <a:pt x="135" y="68"/>
                    <a:pt x="135" y="63"/>
                    <a:pt x="135" y="58"/>
                  </a:cubicBezTo>
                  <a:cubicBezTo>
                    <a:pt x="135" y="26"/>
                    <a:pt x="111" y="0"/>
                    <a:pt x="70" y="0"/>
                  </a:cubicBezTo>
                  <a:cubicBezTo>
                    <a:pt x="29" y="0"/>
                    <a:pt x="0" y="28"/>
                    <a:pt x="0" y="71"/>
                  </a:cubicBezTo>
                  <a:cubicBezTo>
                    <a:pt x="0" y="113"/>
                    <a:pt x="26" y="142"/>
                    <a:pt x="68" y="142"/>
                  </a:cubicBezTo>
                  <a:cubicBezTo>
                    <a:pt x="111" y="142"/>
                    <a:pt x="126" y="120"/>
                    <a:pt x="127" y="99"/>
                  </a:cubicBezTo>
                  <a:cubicBezTo>
                    <a:pt x="118" y="105"/>
                    <a:pt x="104" y="109"/>
                    <a:pt x="88" y="109"/>
                  </a:cubicBezTo>
                  <a:cubicBezTo>
                    <a:pt x="65" y="109"/>
                    <a:pt x="49" y="96"/>
                    <a:pt x="47" y="74"/>
                  </a:cubicBezTo>
                  <a:cubicBezTo>
                    <a:pt x="134" y="74"/>
                    <a:pt x="134" y="74"/>
                    <a:pt x="134"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0" name="Freeform 32"/>
            <p:cNvSpPr>
              <a:spLocks noEditPoints="1"/>
            </p:cNvSpPr>
            <p:nvPr/>
          </p:nvSpPr>
          <p:spPr bwMode="black">
            <a:xfrm>
              <a:off x="5072063" y="-1666875"/>
              <a:ext cx="509588" cy="712788"/>
            </a:xfrm>
            <a:custGeom>
              <a:avLst/>
              <a:gdLst/>
              <a:ahLst/>
              <a:cxnLst>
                <a:cxn ang="0">
                  <a:pos x="54" y="167"/>
                </a:cxn>
                <a:cxn ang="0">
                  <a:pos x="46" y="167"/>
                </a:cxn>
                <a:cxn ang="0">
                  <a:pos x="46" y="80"/>
                </a:cxn>
                <a:cxn ang="0">
                  <a:pos x="57" y="79"/>
                </a:cxn>
                <a:cxn ang="0">
                  <a:pos x="88" y="117"/>
                </a:cxn>
                <a:cxn ang="0">
                  <a:pos x="54" y="167"/>
                </a:cxn>
                <a:cxn ang="0">
                  <a:pos x="82" y="52"/>
                </a:cxn>
                <a:cxn ang="0">
                  <a:pos x="46" y="65"/>
                </a:cxn>
                <a:cxn ang="0">
                  <a:pos x="46" y="28"/>
                </a:cxn>
                <a:cxn ang="0">
                  <a:pos x="17" y="0"/>
                </a:cxn>
                <a:cxn ang="0">
                  <a:pos x="0" y="0"/>
                </a:cxn>
                <a:cxn ang="0">
                  <a:pos x="0" y="190"/>
                </a:cxn>
                <a:cxn ang="0">
                  <a:pos x="55" y="190"/>
                </a:cxn>
                <a:cxn ang="0">
                  <a:pos x="136" y="112"/>
                </a:cxn>
                <a:cxn ang="0">
                  <a:pos x="82" y="52"/>
                </a:cxn>
              </a:cxnLst>
              <a:rect l="0" t="0" r="r" b="b"/>
              <a:pathLst>
                <a:path w="136" h="190">
                  <a:moveTo>
                    <a:pt x="54" y="167"/>
                  </a:moveTo>
                  <a:cubicBezTo>
                    <a:pt x="46" y="167"/>
                    <a:pt x="46" y="167"/>
                    <a:pt x="46" y="167"/>
                  </a:cubicBezTo>
                  <a:cubicBezTo>
                    <a:pt x="46" y="80"/>
                    <a:pt x="46" y="80"/>
                    <a:pt x="46" y="80"/>
                  </a:cubicBezTo>
                  <a:cubicBezTo>
                    <a:pt x="49" y="79"/>
                    <a:pt x="52" y="79"/>
                    <a:pt x="57" y="79"/>
                  </a:cubicBezTo>
                  <a:cubicBezTo>
                    <a:pt x="74" y="79"/>
                    <a:pt x="88" y="95"/>
                    <a:pt x="88" y="117"/>
                  </a:cubicBezTo>
                  <a:cubicBezTo>
                    <a:pt x="88" y="150"/>
                    <a:pt x="76" y="167"/>
                    <a:pt x="54" y="167"/>
                  </a:cubicBezTo>
                  <a:close/>
                  <a:moveTo>
                    <a:pt x="82" y="52"/>
                  </a:moveTo>
                  <a:cubicBezTo>
                    <a:pt x="66" y="52"/>
                    <a:pt x="53" y="58"/>
                    <a:pt x="46" y="65"/>
                  </a:cubicBezTo>
                  <a:cubicBezTo>
                    <a:pt x="46" y="28"/>
                    <a:pt x="46" y="28"/>
                    <a:pt x="46" y="28"/>
                  </a:cubicBezTo>
                  <a:cubicBezTo>
                    <a:pt x="46" y="11"/>
                    <a:pt x="34" y="0"/>
                    <a:pt x="17" y="0"/>
                  </a:cubicBezTo>
                  <a:cubicBezTo>
                    <a:pt x="0" y="0"/>
                    <a:pt x="0" y="0"/>
                    <a:pt x="0" y="0"/>
                  </a:cubicBezTo>
                  <a:cubicBezTo>
                    <a:pt x="0" y="190"/>
                    <a:pt x="0" y="190"/>
                    <a:pt x="0" y="190"/>
                  </a:cubicBezTo>
                  <a:cubicBezTo>
                    <a:pt x="55" y="190"/>
                    <a:pt x="55" y="190"/>
                    <a:pt x="55" y="190"/>
                  </a:cubicBezTo>
                  <a:cubicBezTo>
                    <a:pt x="107" y="190"/>
                    <a:pt x="136" y="163"/>
                    <a:pt x="136" y="112"/>
                  </a:cubicBezTo>
                  <a:cubicBezTo>
                    <a:pt x="136" y="78"/>
                    <a:pt x="113" y="52"/>
                    <a:pt x="82"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1" name="Freeform 33"/>
            <p:cNvSpPr>
              <a:spLocks/>
            </p:cNvSpPr>
            <p:nvPr/>
          </p:nvSpPr>
          <p:spPr bwMode="black">
            <a:xfrm>
              <a:off x="6223001" y="-1666875"/>
              <a:ext cx="176213" cy="712788"/>
            </a:xfrm>
            <a:custGeom>
              <a:avLst/>
              <a:gdLst/>
              <a:ahLst/>
              <a:cxnLst>
                <a:cxn ang="0">
                  <a:pos x="0" y="190"/>
                </a:cxn>
                <a:cxn ang="0">
                  <a:pos x="47" y="190"/>
                </a:cxn>
                <a:cxn ang="0">
                  <a:pos x="47" y="28"/>
                </a:cxn>
                <a:cxn ang="0">
                  <a:pos x="18" y="0"/>
                </a:cxn>
                <a:cxn ang="0">
                  <a:pos x="0" y="0"/>
                </a:cxn>
                <a:cxn ang="0">
                  <a:pos x="0" y="190"/>
                </a:cxn>
              </a:cxnLst>
              <a:rect l="0" t="0" r="r" b="b"/>
              <a:pathLst>
                <a:path w="47" h="190">
                  <a:moveTo>
                    <a:pt x="0" y="190"/>
                  </a:moveTo>
                  <a:cubicBezTo>
                    <a:pt x="47" y="190"/>
                    <a:pt x="47" y="190"/>
                    <a:pt x="47" y="190"/>
                  </a:cubicBezTo>
                  <a:cubicBezTo>
                    <a:pt x="47" y="28"/>
                    <a:pt x="47" y="28"/>
                    <a:pt x="47" y="28"/>
                  </a:cubicBezTo>
                  <a:cubicBezTo>
                    <a:pt x="47" y="11"/>
                    <a:pt x="35" y="0"/>
                    <a:pt x="18" y="0"/>
                  </a:cubicBezTo>
                  <a:cubicBezTo>
                    <a:pt x="0" y="0"/>
                    <a:pt x="0" y="0"/>
                    <a:pt x="0" y="0"/>
                  </a:cubicBezTo>
                  <a:cubicBezTo>
                    <a:pt x="0" y="190"/>
                    <a:pt x="0" y="190"/>
                    <a:pt x="0" y="1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1858821111"/>
      </p:ext>
    </p:extLst>
  </p:cSld>
  <p:clrMap bg1="lt1" tx1="dk1" bg2="lt2" tx2="dk2" accent1="accent1" accent2="accent2" accent3="accent3" accent4="accent4" accent5="accent5" accent6="accent6" hlink="hlink" folHlink="folHlink"/>
  <p:sldLayoutIdLst>
    <p:sldLayoutId id="2147484056" r:id="rId1"/>
    <p:sldLayoutId id="2147484057" r:id="rId2"/>
    <p:sldLayoutId id="2147484058" r:id="rId3"/>
    <p:sldLayoutId id="2147484059" r:id="rId4"/>
    <p:sldLayoutId id="2147484060" r:id="rId5"/>
    <p:sldLayoutId id="2147484061" r:id="rId6"/>
    <p:sldLayoutId id="2147484062" r:id="rId7"/>
    <p:sldLayoutId id="2147484063" r:id="rId8"/>
    <p:sldLayoutId id="2147484064" r:id="rId9"/>
    <p:sldLayoutId id="2147484065" r:id="rId10"/>
    <p:sldLayoutId id="2147484066" r:id="rId11"/>
    <p:sldLayoutId id="2147484067" r:id="rId12"/>
    <p:sldLayoutId id="2147484068" r:id="rId13"/>
    <p:sldLayoutId id="2147484069" r:id="rId14"/>
    <p:sldLayoutId id="2147484070" r:id="rId15"/>
    <p:sldLayoutId id="2147484071" r:id="rId16"/>
    <p:sldLayoutId id="2147484072" r:id="rId17"/>
    <p:sldLayoutId id="2147484073" r:id="rId18"/>
    <p:sldLayoutId id="2147484074" r:id="rId19"/>
    <p:sldLayoutId id="2147484075" r:id="rId20"/>
    <p:sldLayoutId id="2147484076" r:id="rId21"/>
    <p:sldLayoutId id="2147484077" r:id="rId22"/>
    <p:sldLayoutId id="2147484078" r:id="rId23"/>
    <p:sldLayoutId id="2147484079" r:id="rId24"/>
    <p:sldLayoutId id="2147484080" r:id="rId25"/>
    <p:sldLayoutId id="2147484081" r:id="rId26"/>
    <p:sldLayoutId id="2147484082" r:id="rId27"/>
    <p:sldLayoutId id="2147484083" r:id="rId28"/>
    <p:sldLayoutId id="2147484084" r:id="rId29"/>
    <p:sldLayoutId id="2147484085" r:id="rId30"/>
    <p:sldLayoutId id="2147484086" r:id="rId31"/>
    <p:sldLayoutId id="2147484087" r:id="rId32"/>
    <p:sldLayoutId id="2147484088" r:id="rId33"/>
    <p:sldLayoutId id="2147484089" r:id="rId34"/>
    <p:sldLayoutId id="2147484090" r:id="rId35"/>
    <p:sldLayoutId id="2147484091" r:id="rId36"/>
    <p:sldLayoutId id="2147484092" r:id="rId37"/>
    <p:sldLayoutId id="2147484093" r:id="rId38"/>
    <p:sldLayoutId id="2147484094" r:id="rId39"/>
    <p:sldLayoutId id="2147484095" r:id="rId40"/>
    <p:sldLayoutId id="2147484096" r:id="rId41"/>
    <p:sldLayoutId id="2147484097" r:id="rId42"/>
    <p:sldLayoutId id="2147484098" r:id="rId43"/>
    <p:sldLayoutId id="2147484099" r:id="rId44"/>
    <p:sldLayoutId id="2147484100" r:id="rId45"/>
    <p:sldLayoutId id="2147484101" r:id="rId46"/>
    <p:sldLayoutId id="2147484102" r:id="rId47"/>
    <p:sldLayoutId id="2147484103" r:id="rId48"/>
    <p:sldLayoutId id="2147484104" r:id="rId49"/>
    <p:sldLayoutId id="2147484105" r:id="rId50"/>
    <p:sldLayoutId id="2147484106" r:id="rId51"/>
    <p:sldLayoutId id="2147484107" r:id="rId52"/>
    <p:sldLayoutId id="2147484108" r:id="rId53"/>
    <p:sldLayoutId id="2147484109" r:id="rId54"/>
  </p:sldLayoutIdLst>
  <p:timing>
    <p:tnLst>
      <p:par>
        <p:cTn id="1" dur="indefinite" restart="never" nodeType="tmRoot"/>
      </p:par>
    </p:tnLst>
  </p:timing>
  <p:hf hdr="0" dt="0"/>
  <p:txStyles>
    <p:titleStyle>
      <a:lvl1pPr marL="0" algn="l" defTabSz="914400" rtl="0" eaLnBrk="1" latinLnBrk="0" hangingPunct="1">
        <a:lnSpc>
          <a:spcPts val="2500"/>
        </a:lnSpc>
        <a:spcBef>
          <a:spcPct val="0"/>
        </a:spcBef>
        <a:buNone/>
        <a:defRPr lang="en-GB" sz="2500" b="1" kern="0">
          <a:solidFill>
            <a:schemeClr val="accent1"/>
          </a:solidFill>
          <a:latin typeface="Arial"/>
          <a:ea typeface="+mn-ea"/>
          <a:cs typeface="+mn-cs"/>
        </a:defRPr>
      </a:lvl1pPr>
    </p:titleStyle>
    <p:bodyStyle>
      <a:lvl1pPr marL="0" indent="0" algn="l" defTabSz="914400" rtl="0" eaLnBrk="1" latinLnBrk="0" hangingPunct="1">
        <a:lnSpc>
          <a:spcPct val="100000"/>
        </a:lnSpc>
        <a:spcBef>
          <a:spcPts val="400"/>
        </a:spcBef>
        <a:buClr>
          <a:schemeClr val="accent1"/>
        </a:buClr>
        <a:buFont typeface="Arial" pitchFamily="34" charset="0"/>
        <a:buNone/>
        <a:defRPr sz="1600" b="1" kern="1200">
          <a:solidFill>
            <a:schemeClr val="tx1"/>
          </a:solidFill>
          <a:latin typeface="+mn-lt"/>
          <a:ea typeface="+mn-ea"/>
          <a:cs typeface="+mn-cs"/>
        </a:defRPr>
      </a:lvl1pPr>
      <a:lvl2pPr marL="180000" indent="-180000" algn="l" defTabSz="914400" rtl="0" eaLnBrk="1" latinLnBrk="0" hangingPunct="1">
        <a:lnSpc>
          <a:spcPct val="100000"/>
        </a:lnSpc>
        <a:spcBef>
          <a:spcPts val="600"/>
        </a:spcBef>
        <a:buClr>
          <a:schemeClr val="accent1"/>
        </a:buClr>
        <a:buFont typeface="Arial" pitchFamily="34" charset="0"/>
        <a:buChar char="•"/>
        <a:defRPr sz="1400" kern="1200">
          <a:solidFill>
            <a:schemeClr val="tx1"/>
          </a:solidFill>
          <a:latin typeface="+mn-lt"/>
          <a:ea typeface="+mn-ea"/>
          <a:cs typeface="+mn-cs"/>
        </a:defRPr>
      </a:lvl2pPr>
      <a:lvl3pPr marL="360000" indent="-180000" algn="l" defTabSz="914400" rtl="0" eaLnBrk="1" latinLnBrk="0" hangingPunct="1">
        <a:lnSpc>
          <a:spcPct val="100000"/>
        </a:lnSpc>
        <a:spcBef>
          <a:spcPts val="300"/>
        </a:spcBef>
        <a:spcAft>
          <a:spcPts val="300"/>
        </a:spcAft>
        <a:buClr>
          <a:schemeClr val="accent1"/>
        </a:buClr>
        <a:buFont typeface="Arial" pitchFamily="34" charset="0"/>
        <a:buChar char="–"/>
        <a:defRPr sz="1400" kern="1200">
          <a:solidFill>
            <a:schemeClr val="tx1"/>
          </a:solidFill>
          <a:latin typeface="+mn-lt"/>
          <a:ea typeface="+mn-ea"/>
          <a:cs typeface="+mn-cs"/>
        </a:defRPr>
      </a:lvl3pPr>
      <a:lvl4pPr marL="539750" indent="-180000" algn="l" defTabSz="914400" rtl="0" eaLnBrk="1" latinLnBrk="0" hangingPunct="1">
        <a:lnSpc>
          <a:spcPct val="100000"/>
        </a:lnSpc>
        <a:spcBef>
          <a:spcPts val="300"/>
        </a:spcBef>
        <a:spcAft>
          <a:spcPts val="300"/>
        </a:spcAft>
        <a:buClr>
          <a:schemeClr val="accent1"/>
        </a:buClr>
        <a:buFont typeface="Arial" pitchFamily="34" charset="0"/>
        <a:buChar char="–"/>
        <a:defRPr sz="1400" kern="1200">
          <a:solidFill>
            <a:schemeClr val="tx1"/>
          </a:solidFill>
          <a:latin typeface="+mn-lt"/>
          <a:ea typeface="+mn-ea"/>
          <a:cs typeface="+mn-cs"/>
        </a:defRPr>
      </a:lvl4pPr>
      <a:lvl5pPr marL="720000" indent="-180000" algn="l" defTabSz="914400" rtl="0" eaLnBrk="1" latinLnBrk="0" hangingPunct="1">
        <a:lnSpc>
          <a:spcPct val="100000"/>
        </a:lnSpc>
        <a:spcBef>
          <a:spcPts val="300"/>
        </a:spcBef>
        <a:spcAft>
          <a:spcPts val="300"/>
        </a:spcAft>
        <a:buClr>
          <a:schemeClr val="accent1"/>
        </a:buClr>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5.jpeg"/><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8.xml"/><Relationship Id="rId1" Type="http://schemas.openxmlformats.org/officeDocument/2006/relationships/slideLayout" Target="../slideLayouts/slideLayout8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1.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47.jpeg"/><Relationship Id="rId7" Type="http://schemas.openxmlformats.org/officeDocument/2006/relationships/image" Target="../media/image42.jpeg"/><Relationship Id="rId2" Type="http://schemas.openxmlformats.org/officeDocument/2006/relationships/notesSlide" Target="../notesSlides/notesSlide9.xml"/><Relationship Id="rId1" Type="http://schemas.openxmlformats.org/officeDocument/2006/relationships/slideLayout" Target="../slideLayouts/slideLayout87.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0.xml"/><Relationship Id="rId1" Type="http://schemas.openxmlformats.org/officeDocument/2006/relationships/slideLayout" Target="../slideLayouts/slideLayout40.xml"/><Relationship Id="rId6" Type="http://schemas.openxmlformats.org/officeDocument/2006/relationships/image" Target="../media/image9.png"/><Relationship Id="rId5" Type="http://schemas.openxmlformats.org/officeDocument/2006/relationships/image" Target="../media/image20.emf"/><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1.xml"/><Relationship Id="rId1" Type="http://schemas.openxmlformats.org/officeDocument/2006/relationships/slideLayout" Target="../slideLayouts/slideLayout90.xml"/><Relationship Id="rId4" Type="http://schemas.openxmlformats.org/officeDocument/2006/relationships/image" Target="../media/image53.png"/></Relationships>
</file>

<file path=ppt/slides/_rels/slide14.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89.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5.jpeg"/><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4.xml"/><Relationship Id="rId7" Type="http://schemas.openxmlformats.org/officeDocument/2006/relationships/image" Target="../media/image17.jpeg"/><Relationship Id="rId2" Type="http://schemas.openxmlformats.org/officeDocument/2006/relationships/tags" Target="../tags/tag33.xml"/><Relationship Id="rId1" Type="http://schemas.openxmlformats.org/officeDocument/2006/relationships/vmlDrawing" Target="../drawings/vmlDrawing32.vml"/><Relationship Id="rId6" Type="http://schemas.openxmlformats.org/officeDocument/2006/relationships/image" Target="../media/image16.emf"/><Relationship Id="rId5" Type="http://schemas.openxmlformats.org/officeDocument/2006/relationships/oleObject" Target="../embeddings/oleObject32.bin"/><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39.xml"/><Relationship Id="rId5" Type="http://schemas.openxmlformats.org/officeDocument/2006/relationships/image" Target="../media/image21.png"/><Relationship Id="rId4" Type="http://schemas.openxmlformats.org/officeDocument/2006/relationships/image" Target="../media/image20.emf"/></Relationships>
</file>

<file path=ppt/slides/_rels/slide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196.xml"/><Relationship Id="rId6" Type="http://schemas.openxmlformats.org/officeDocument/2006/relationships/image" Target="../media/image25.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_rels/slide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139.xml"/><Relationship Id="rId5" Type="http://schemas.openxmlformats.org/officeDocument/2006/relationships/image" Target="../media/image20.emf"/><Relationship Id="rId4" Type="http://schemas.openxmlformats.org/officeDocument/2006/relationships/image" Target="../media/image31.jpeg"/></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49.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59.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005192"/>
                </a:solidFill>
              </a:rPr>
              <a:t>More </a:t>
            </a:r>
            <a:r>
              <a:rPr lang="en-US" dirty="0">
                <a:solidFill>
                  <a:srgbClr val="005192"/>
                </a:solidFill>
              </a:rPr>
              <a:t>value </a:t>
            </a:r>
            <a:r>
              <a:rPr lang="en-US" dirty="0" smtClean="0">
                <a:solidFill>
                  <a:srgbClr val="005192"/>
                </a:solidFill>
              </a:rPr>
              <a:t/>
            </a:r>
            <a:br>
              <a:rPr lang="en-US" dirty="0" smtClean="0">
                <a:solidFill>
                  <a:srgbClr val="005192"/>
                </a:solidFill>
              </a:rPr>
            </a:br>
            <a:r>
              <a:rPr lang="en-US" dirty="0" smtClean="0">
                <a:solidFill>
                  <a:srgbClr val="005192"/>
                </a:solidFill>
              </a:rPr>
              <a:t>from fewer resources</a:t>
            </a:r>
            <a:endParaRPr lang="en-GB" dirty="0">
              <a:solidFill>
                <a:srgbClr val="005192"/>
              </a:solidFill>
            </a:endParaRPr>
          </a:p>
        </p:txBody>
      </p:sp>
      <p:sp>
        <p:nvSpPr>
          <p:cNvPr id="7" name="Subtitel 6"/>
          <p:cNvSpPr>
            <a:spLocks noGrp="1"/>
          </p:cNvSpPr>
          <p:nvPr>
            <p:ph type="subTitle" idx="1"/>
          </p:nvPr>
        </p:nvSpPr>
        <p:spPr/>
        <p:txBody>
          <a:bodyPr/>
          <a:lstStyle/>
          <a:p>
            <a:r>
              <a:rPr lang="en-US" dirty="0" smtClean="0"/>
              <a:t>Trevor Solomon</a:t>
            </a:r>
          </a:p>
          <a:p>
            <a:r>
              <a:rPr lang="en-US" dirty="0" smtClean="0"/>
              <a:t>Global PSRA Manager</a:t>
            </a:r>
          </a:p>
          <a:p>
            <a:r>
              <a:rPr lang="en-US" dirty="0" smtClean="0"/>
              <a:t>AkzoNobel</a:t>
            </a:r>
            <a:endParaRPr lang="en-US" dirty="0"/>
          </a:p>
          <a:p>
            <a:endParaRPr lang="nl-NL" dirty="0"/>
          </a:p>
        </p:txBody>
      </p:sp>
      <p:pic>
        <p:nvPicPr>
          <p:cNvPr id="4" name="Picture Placeholder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2814279"/>
            <a:ext cx="9144002" cy="4043721"/>
          </a:xfrm>
          <a:prstGeom prst="rect">
            <a:avLst/>
          </a:prstGeom>
        </p:spPr>
      </p:pic>
      <p:pic>
        <p:nvPicPr>
          <p:cNvPr id="5" name="Afbeelding 3" descr="AN_PP_W.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82672" y="5160669"/>
            <a:ext cx="1651722" cy="1396765"/>
          </a:xfrm>
          <a:prstGeom prst="rect">
            <a:avLst/>
          </a:prstGeom>
        </p:spPr>
      </p:pic>
    </p:spTree>
    <p:extLst>
      <p:ext uri="{BB962C8B-B14F-4D97-AF65-F5344CB8AC3E}">
        <p14:creationId xmlns:p14="http://schemas.microsoft.com/office/powerpoint/2010/main" val="31749922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022935CofTheYear01-v3-Keuk[1].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4518002" cy="3442920"/>
          </a:xfrm>
          <a:prstGeom prst="rect">
            <a:avLst/>
          </a:prstGeom>
          <a:solidFill>
            <a:srgbClr val="FF6600">
              <a:alpha val="49000"/>
            </a:srgbClr>
          </a:solidFill>
          <a:ln>
            <a:noFill/>
          </a:ln>
        </p:spPr>
      </p:pic>
      <p:pic>
        <p:nvPicPr>
          <p:cNvPr id="25" name="Picture 5" descr="Z:\2013\AkzoNobel\2013.012_NewLogo\IMG\NO_Title_Transportation.jpg"/>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347924" y="0"/>
            <a:ext cx="4573054" cy="3200400"/>
          </a:xfrm>
          <a:prstGeom prst="rect">
            <a:avLst/>
          </a:prstGeom>
          <a:noFill/>
        </p:spPr>
      </p:pic>
      <p:pic>
        <p:nvPicPr>
          <p:cNvPr id="27" name="Picture 4" descr="Z:\2013\AkzoNobel\2013.012_NewLogo\IMG\NO_Title_Industrial.jpg"/>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347924" y="3198944"/>
            <a:ext cx="4573054" cy="3200407"/>
          </a:xfrm>
          <a:prstGeom prst="rect">
            <a:avLst/>
          </a:prstGeom>
          <a:noFill/>
        </p:spPr>
      </p:pic>
      <p:pic>
        <p:nvPicPr>
          <p:cNvPr id="2" name="Picture 1" descr="shutterstock_98008838.jpg"/>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674" y="3430214"/>
            <a:ext cx="4521646" cy="3427787"/>
          </a:xfrm>
          <a:prstGeom prst="rect">
            <a:avLst/>
          </a:prstGeom>
        </p:spPr>
      </p:pic>
      <p:pic>
        <p:nvPicPr>
          <p:cNvPr id="3" name="Picture 2" descr="shutterstock_118101748.jpg_A.jpg"/>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624945" y="-1"/>
            <a:ext cx="4519055" cy="3390324"/>
          </a:xfrm>
          <a:prstGeom prst="rect">
            <a:avLst/>
          </a:prstGeom>
        </p:spPr>
      </p:pic>
      <p:pic>
        <p:nvPicPr>
          <p:cNvPr id="5" name="Picture 4" descr="shutterstock_104850470.jp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89274" y="3380826"/>
            <a:ext cx="4554726" cy="3477174"/>
          </a:xfrm>
          <a:prstGeom prst="rect">
            <a:avLst/>
          </a:prstGeom>
        </p:spPr>
      </p:pic>
      <p:grpSp>
        <p:nvGrpSpPr>
          <p:cNvPr id="6" name="Groep 5"/>
          <p:cNvGrpSpPr/>
          <p:nvPr/>
        </p:nvGrpSpPr>
        <p:grpSpPr>
          <a:xfrm>
            <a:off x="1675" y="-4576"/>
            <a:ext cx="4587599" cy="3430215"/>
            <a:chOff x="5420874" y="1"/>
            <a:chExt cx="4587599" cy="3154727"/>
          </a:xfrm>
          <a:solidFill>
            <a:srgbClr val="F18E00">
              <a:alpha val="60000"/>
            </a:srgbClr>
          </a:solidFill>
        </p:grpSpPr>
        <p:sp>
          <p:nvSpPr>
            <p:cNvPr id="21" name="Rectangle 20"/>
            <p:cNvSpPr/>
            <p:nvPr/>
          </p:nvSpPr>
          <p:spPr>
            <a:xfrm rot="5400000">
              <a:off x="6102509" y="-681634"/>
              <a:ext cx="3154727" cy="4517998"/>
            </a:xfrm>
            <a:prstGeom prst="rect">
              <a:avLst/>
            </a:prstGeom>
            <a:solidFill>
              <a:srgbClr val="F18E00">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 name="Rectangle 19"/>
            <p:cNvSpPr/>
            <p:nvPr/>
          </p:nvSpPr>
          <p:spPr>
            <a:xfrm>
              <a:off x="5686722" y="190500"/>
              <a:ext cx="4321751" cy="2571113"/>
            </a:xfrm>
            <a:prstGeom prst="rect">
              <a:avLst/>
            </a:prstGeom>
            <a:noFill/>
          </p:spPr>
          <p:txBody>
            <a:bodyPr wrap="square">
              <a:spAutoFit/>
            </a:bodyPr>
            <a:lstStyle/>
            <a:p>
              <a:pPr>
                <a:lnSpc>
                  <a:spcPts val="3800"/>
                </a:lnSpc>
              </a:pPr>
              <a:r>
                <a:rPr lang="en-US" sz="3800" b="1" dirty="0" err="1" smtClean="0">
                  <a:solidFill>
                    <a:srgbClr val="FFFFFF"/>
                  </a:solidFill>
                </a:rPr>
                <a:t>Dulux</a:t>
              </a:r>
              <a:r>
                <a:rPr lang="en-US" sz="3800" b="1" dirty="0" smtClean="0">
                  <a:solidFill>
                    <a:srgbClr val="FFFFFF"/>
                  </a:solidFill>
                </a:rPr>
                <a:t> </a:t>
              </a:r>
              <a:br>
                <a:rPr lang="en-US" sz="3800" b="1" dirty="0" smtClean="0">
                  <a:solidFill>
                    <a:srgbClr val="FFFFFF"/>
                  </a:solidFill>
                </a:rPr>
              </a:br>
              <a:r>
                <a:rPr lang="en-US" sz="3800" dirty="0" smtClean="0">
                  <a:solidFill>
                    <a:srgbClr val="FFFFFF"/>
                  </a:solidFill>
                </a:rPr>
                <a:t>Light and space</a:t>
              </a:r>
            </a:p>
            <a:p>
              <a:pPr>
                <a:lnSpc>
                  <a:spcPts val="3800"/>
                </a:lnSpc>
              </a:pPr>
              <a:endParaRPr lang="en-US" sz="3800" dirty="0" smtClean="0">
                <a:solidFill>
                  <a:srgbClr val="FFFFFF"/>
                </a:solidFill>
              </a:endParaRPr>
            </a:p>
            <a:p>
              <a:pPr>
                <a:lnSpc>
                  <a:spcPts val="2400"/>
                </a:lnSpc>
              </a:pPr>
              <a:r>
                <a:rPr lang="en-US" sz="2400" dirty="0" smtClean="0">
                  <a:solidFill>
                    <a:srgbClr val="FFFFFF"/>
                  </a:solidFill>
                </a:rPr>
                <a:t/>
              </a:r>
              <a:br>
                <a:rPr lang="en-US" sz="2400" dirty="0" smtClean="0">
                  <a:solidFill>
                    <a:srgbClr val="FFFFFF"/>
                  </a:solidFill>
                </a:rPr>
              </a:br>
              <a:r>
                <a:rPr lang="en-US" sz="2400" dirty="0" smtClean="0">
                  <a:solidFill>
                    <a:srgbClr val="FFFFFF"/>
                  </a:solidFill>
                </a:rPr>
                <a:t>Reflects up to twice as </a:t>
              </a:r>
              <a:br>
                <a:rPr lang="en-US" sz="2400" dirty="0" smtClean="0">
                  <a:solidFill>
                    <a:srgbClr val="FFFFFF"/>
                  </a:solidFill>
                </a:rPr>
              </a:br>
              <a:r>
                <a:rPr lang="en-US" sz="2400" dirty="0" smtClean="0">
                  <a:solidFill>
                    <a:srgbClr val="FFFFFF"/>
                  </a:solidFill>
                </a:rPr>
                <a:t>much light back into your </a:t>
              </a:r>
              <a:br>
                <a:rPr lang="en-US" sz="2400" dirty="0" smtClean="0">
                  <a:solidFill>
                    <a:srgbClr val="FFFFFF"/>
                  </a:solidFill>
                </a:rPr>
              </a:br>
              <a:r>
                <a:rPr lang="en-US" sz="2400" dirty="0" smtClean="0">
                  <a:solidFill>
                    <a:srgbClr val="FFFFFF"/>
                  </a:solidFill>
                </a:rPr>
                <a:t>room, saving on energy costs</a:t>
              </a:r>
              <a:endParaRPr lang="en-US" sz="2400" dirty="0">
                <a:solidFill>
                  <a:srgbClr val="FFFFFF"/>
                </a:solidFill>
              </a:endParaRPr>
            </a:p>
          </p:txBody>
        </p:sp>
      </p:grpSp>
      <p:grpSp>
        <p:nvGrpSpPr>
          <p:cNvPr id="7" name="Groep 6"/>
          <p:cNvGrpSpPr/>
          <p:nvPr/>
        </p:nvGrpSpPr>
        <p:grpSpPr>
          <a:xfrm>
            <a:off x="4570944" y="2"/>
            <a:ext cx="4573055" cy="3380824"/>
            <a:chOff x="4631271" y="2"/>
            <a:chExt cx="4573055" cy="3380824"/>
          </a:xfrm>
        </p:grpSpPr>
        <p:sp>
          <p:nvSpPr>
            <p:cNvPr id="22" name="Rectangle 21"/>
            <p:cNvSpPr/>
            <p:nvPr/>
          </p:nvSpPr>
          <p:spPr>
            <a:xfrm rot="5400000">
              <a:off x="5227387" y="-596114"/>
              <a:ext cx="3380824" cy="4573055"/>
            </a:xfrm>
            <a:prstGeom prst="rect">
              <a:avLst/>
            </a:prstGeom>
            <a:solidFill>
              <a:srgbClr val="56378A">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 name="Rectangle 32"/>
            <p:cNvSpPr/>
            <p:nvPr/>
          </p:nvSpPr>
          <p:spPr>
            <a:xfrm>
              <a:off x="4750492" y="190500"/>
              <a:ext cx="4321751" cy="2795637"/>
            </a:xfrm>
            <a:prstGeom prst="rect">
              <a:avLst/>
            </a:prstGeom>
          </p:spPr>
          <p:txBody>
            <a:bodyPr wrap="square">
              <a:spAutoFit/>
            </a:bodyPr>
            <a:lstStyle/>
            <a:p>
              <a:pPr>
                <a:lnSpc>
                  <a:spcPts val="3800"/>
                </a:lnSpc>
              </a:pPr>
              <a:r>
                <a:rPr lang="en-US" sz="3800" b="1" dirty="0" err="1" smtClean="0">
                  <a:solidFill>
                    <a:srgbClr val="FFFFFF"/>
                  </a:solidFill>
                </a:rPr>
                <a:t>Intersleek</a:t>
              </a:r>
              <a:r>
                <a:rPr lang="en-US" sz="3800" b="1" dirty="0" smtClean="0">
                  <a:solidFill>
                    <a:srgbClr val="FFFFFF"/>
                  </a:solidFill>
                </a:rPr>
                <a:t> </a:t>
              </a:r>
              <a:br>
                <a:rPr lang="en-US" sz="3800" b="1" dirty="0" smtClean="0">
                  <a:solidFill>
                    <a:srgbClr val="FFFFFF"/>
                  </a:solidFill>
                </a:rPr>
              </a:br>
              <a:r>
                <a:rPr lang="en-US" sz="3800" dirty="0" smtClean="0">
                  <a:solidFill>
                    <a:srgbClr val="FFFFFF"/>
                  </a:solidFill>
                </a:rPr>
                <a:t>antifouling</a:t>
              </a:r>
            </a:p>
            <a:p>
              <a:pPr>
                <a:lnSpc>
                  <a:spcPts val="3800"/>
                </a:lnSpc>
              </a:pPr>
              <a:endParaRPr lang="en-US" sz="3800" dirty="0" smtClean="0">
                <a:solidFill>
                  <a:srgbClr val="FFFFFF"/>
                </a:solidFill>
              </a:endParaRPr>
            </a:p>
            <a:p>
              <a:pPr>
                <a:lnSpc>
                  <a:spcPts val="2400"/>
                </a:lnSpc>
              </a:pPr>
              <a:r>
                <a:rPr lang="en-US" sz="2400" dirty="0" smtClean="0">
                  <a:solidFill>
                    <a:srgbClr val="FFFFFF"/>
                  </a:solidFill>
                </a:rPr>
                <a:t/>
              </a:r>
              <a:br>
                <a:rPr lang="en-US" sz="2400" dirty="0" smtClean="0">
                  <a:solidFill>
                    <a:srgbClr val="FFFFFF"/>
                  </a:solidFill>
                </a:rPr>
              </a:br>
              <a:endParaRPr lang="en-US" sz="2400" dirty="0" smtClean="0">
                <a:solidFill>
                  <a:srgbClr val="FFFFFF"/>
                </a:solidFill>
              </a:endParaRPr>
            </a:p>
            <a:p>
              <a:pPr>
                <a:lnSpc>
                  <a:spcPts val="2400"/>
                </a:lnSpc>
              </a:pPr>
              <a:r>
                <a:rPr lang="en-US" sz="2400" dirty="0" smtClean="0">
                  <a:solidFill>
                    <a:srgbClr val="FFFFFF"/>
                  </a:solidFill>
                </a:rPr>
                <a:t>Our “tough on slime” coatings cut carbon and costs for ships</a:t>
              </a:r>
              <a:endParaRPr lang="en-US" sz="2400" dirty="0">
                <a:solidFill>
                  <a:srgbClr val="FFFFFF"/>
                </a:solidFill>
              </a:endParaRPr>
            </a:p>
          </p:txBody>
        </p:sp>
      </p:grpSp>
      <p:grpSp>
        <p:nvGrpSpPr>
          <p:cNvPr id="11" name="Group 10"/>
          <p:cNvGrpSpPr/>
          <p:nvPr/>
        </p:nvGrpSpPr>
        <p:grpSpPr>
          <a:xfrm>
            <a:off x="4624947" y="3496570"/>
            <a:ext cx="4517998" cy="3361431"/>
            <a:chOff x="4624947" y="3496570"/>
            <a:chExt cx="4517998" cy="3361431"/>
          </a:xfrm>
        </p:grpSpPr>
        <p:sp>
          <p:nvSpPr>
            <p:cNvPr id="32" name="Rectangle 31"/>
            <p:cNvSpPr/>
            <p:nvPr/>
          </p:nvSpPr>
          <p:spPr>
            <a:xfrm rot="5400000">
              <a:off x="5203230" y="2918287"/>
              <a:ext cx="3361431" cy="4517998"/>
            </a:xfrm>
            <a:prstGeom prst="rect">
              <a:avLst/>
            </a:prstGeom>
            <a:solidFill>
              <a:srgbClr val="0092BB">
                <a:alpha val="6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Rectangle 34"/>
            <p:cNvSpPr/>
            <p:nvPr/>
          </p:nvSpPr>
          <p:spPr>
            <a:xfrm>
              <a:off x="4690163" y="3568741"/>
              <a:ext cx="4321751" cy="3103414"/>
            </a:xfrm>
            <a:prstGeom prst="rect">
              <a:avLst/>
            </a:prstGeom>
          </p:spPr>
          <p:txBody>
            <a:bodyPr wrap="square">
              <a:spAutoFit/>
            </a:bodyPr>
            <a:lstStyle/>
            <a:p>
              <a:pPr>
                <a:lnSpc>
                  <a:spcPts val="3800"/>
                </a:lnSpc>
              </a:pPr>
              <a:r>
                <a:rPr lang="en-US" sz="3800" b="1" dirty="0" err="1" smtClean="0">
                  <a:solidFill>
                    <a:srgbClr val="FFFFFF"/>
                  </a:solidFill>
                </a:rPr>
                <a:t>Rediset</a:t>
              </a:r>
              <a:r>
                <a:rPr lang="en-US" sz="3800" b="1" dirty="0" smtClean="0">
                  <a:solidFill>
                    <a:srgbClr val="FFFFFF"/>
                  </a:solidFill>
                </a:rPr>
                <a:t>™ WMX</a:t>
              </a:r>
            </a:p>
            <a:p>
              <a:pPr>
                <a:lnSpc>
                  <a:spcPts val="3800"/>
                </a:lnSpc>
              </a:pPr>
              <a:endParaRPr lang="en-US" sz="3800" dirty="0" smtClean="0">
                <a:solidFill>
                  <a:srgbClr val="FFFFFF"/>
                </a:solidFill>
              </a:endParaRPr>
            </a:p>
            <a:p>
              <a:pPr>
                <a:lnSpc>
                  <a:spcPts val="3800"/>
                </a:lnSpc>
              </a:pPr>
              <a:endParaRPr lang="en-US" sz="3800" dirty="0" smtClean="0">
                <a:solidFill>
                  <a:srgbClr val="FFFFFF"/>
                </a:solidFill>
              </a:endParaRPr>
            </a:p>
            <a:p>
              <a:pPr>
                <a:lnSpc>
                  <a:spcPts val="2400"/>
                </a:lnSpc>
              </a:pPr>
              <a:endParaRPr lang="en-US" sz="2400" dirty="0" smtClean="0">
                <a:solidFill>
                  <a:srgbClr val="FFFFFF"/>
                </a:solidFill>
              </a:endParaRPr>
            </a:p>
            <a:p>
              <a:pPr>
                <a:lnSpc>
                  <a:spcPts val="2400"/>
                </a:lnSpc>
              </a:pPr>
              <a:r>
                <a:rPr lang="en-US" sz="2400" dirty="0" err="1" smtClean="0">
                  <a:solidFill>
                    <a:srgbClr val="FFFFFF"/>
                  </a:solidFill>
                </a:rPr>
                <a:t>Rediset</a:t>
              </a:r>
              <a:r>
                <a:rPr lang="en-US" sz="2400" dirty="0" smtClean="0">
                  <a:solidFill>
                    <a:srgbClr val="FFFFFF"/>
                  </a:solidFill>
                </a:rPr>
                <a:t> WMX reduces energy costs of road-laying by </a:t>
              </a:r>
              <a:br>
                <a:rPr lang="en-US" sz="2400" dirty="0" smtClean="0">
                  <a:solidFill>
                    <a:srgbClr val="FFFFFF"/>
                  </a:solidFill>
                </a:rPr>
              </a:br>
              <a:r>
                <a:rPr lang="en-US" sz="2400" dirty="0" smtClean="0">
                  <a:solidFill>
                    <a:srgbClr val="FFFFFF"/>
                  </a:solidFill>
                </a:rPr>
                <a:t>20% and limits worker exposure to fumes</a:t>
              </a:r>
              <a:endParaRPr lang="en-US" sz="2400" dirty="0">
                <a:solidFill>
                  <a:srgbClr val="FFFFFF"/>
                </a:solidFill>
              </a:endParaRPr>
            </a:p>
          </p:txBody>
        </p:sp>
      </p:grpSp>
      <p:grpSp>
        <p:nvGrpSpPr>
          <p:cNvPr id="8" name="Groep 7"/>
          <p:cNvGrpSpPr/>
          <p:nvPr/>
        </p:nvGrpSpPr>
        <p:grpSpPr>
          <a:xfrm>
            <a:off x="352" y="3442919"/>
            <a:ext cx="4613731" cy="3415081"/>
            <a:chOff x="5447276" y="3244620"/>
            <a:chExt cx="4596507" cy="3154731"/>
          </a:xfrm>
        </p:grpSpPr>
        <p:sp>
          <p:nvSpPr>
            <p:cNvPr id="37" name="Rectangle 36"/>
            <p:cNvSpPr/>
            <p:nvPr/>
          </p:nvSpPr>
          <p:spPr>
            <a:xfrm rot="5400000">
              <a:off x="6128909" y="2562987"/>
              <a:ext cx="3154731" cy="4517998"/>
            </a:xfrm>
            <a:prstGeom prst="rect">
              <a:avLst/>
            </a:prstGeom>
            <a:solidFill>
              <a:srgbClr val="96BF0D">
                <a:alpha val="61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 name="Rectangle 35"/>
            <p:cNvSpPr/>
            <p:nvPr/>
          </p:nvSpPr>
          <p:spPr>
            <a:xfrm>
              <a:off x="5722032" y="3366007"/>
              <a:ext cx="4321751" cy="2866824"/>
            </a:xfrm>
            <a:prstGeom prst="rect">
              <a:avLst/>
            </a:prstGeom>
          </p:spPr>
          <p:txBody>
            <a:bodyPr wrap="square">
              <a:spAutoFit/>
            </a:bodyPr>
            <a:lstStyle/>
            <a:p>
              <a:pPr>
                <a:lnSpc>
                  <a:spcPts val="3800"/>
                </a:lnSpc>
              </a:pPr>
              <a:r>
                <a:rPr lang="en-US" sz="3800" b="1" dirty="0" err="1" smtClean="0">
                  <a:solidFill>
                    <a:srgbClr val="FFFFFF"/>
                  </a:solidFill>
                </a:rPr>
                <a:t>Chelates</a:t>
              </a:r>
              <a:r>
                <a:rPr lang="en-US" sz="3800" b="1" dirty="0" smtClean="0">
                  <a:solidFill>
                    <a:srgbClr val="FFFFFF"/>
                  </a:solidFill>
                </a:rPr>
                <a:t> </a:t>
              </a:r>
              <a:br>
                <a:rPr lang="en-US" sz="3800" b="1" dirty="0" smtClean="0">
                  <a:solidFill>
                    <a:srgbClr val="FFFFFF"/>
                  </a:solidFill>
                </a:rPr>
              </a:br>
              <a:endParaRPr lang="en-US" sz="3800" dirty="0" smtClean="0">
                <a:solidFill>
                  <a:srgbClr val="FFFFFF"/>
                </a:solidFill>
              </a:endParaRPr>
            </a:p>
            <a:p>
              <a:pPr>
                <a:lnSpc>
                  <a:spcPts val="3800"/>
                </a:lnSpc>
              </a:pPr>
              <a:endParaRPr lang="en-US" sz="3800" dirty="0" smtClean="0">
                <a:solidFill>
                  <a:srgbClr val="FFFFFF"/>
                </a:solidFill>
              </a:endParaRPr>
            </a:p>
            <a:p>
              <a:pPr>
                <a:lnSpc>
                  <a:spcPts val="2400"/>
                </a:lnSpc>
              </a:pPr>
              <a:endParaRPr lang="en-US" sz="2400" dirty="0" smtClean="0">
                <a:solidFill>
                  <a:srgbClr val="FFFFFF"/>
                </a:solidFill>
              </a:endParaRPr>
            </a:p>
            <a:p>
              <a:pPr>
                <a:lnSpc>
                  <a:spcPts val="2400"/>
                </a:lnSpc>
              </a:pPr>
              <a:r>
                <a:rPr lang="en-US" sz="2400" dirty="0" smtClean="0">
                  <a:solidFill>
                    <a:srgbClr val="FFFFFF"/>
                  </a:solidFill>
                </a:rPr>
                <a:t>We supply chelates used </a:t>
              </a:r>
              <a:br>
                <a:rPr lang="en-US" sz="2400" dirty="0" smtClean="0">
                  <a:solidFill>
                    <a:srgbClr val="FFFFFF"/>
                  </a:solidFill>
                </a:rPr>
              </a:br>
              <a:r>
                <a:rPr lang="en-US" sz="2400" dirty="0" smtClean="0">
                  <a:solidFill>
                    <a:srgbClr val="FFFFFF"/>
                  </a:solidFill>
                </a:rPr>
                <a:t>in detergents which lower </a:t>
              </a:r>
              <a:br>
                <a:rPr lang="en-US" sz="2400" dirty="0" smtClean="0">
                  <a:solidFill>
                    <a:srgbClr val="FFFFFF"/>
                  </a:solidFill>
                </a:rPr>
              </a:br>
              <a:r>
                <a:rPr lang="en-US" sz="2400" dirty="0" smtClean="0">
                  <a:solidFill>
                    <a:srgbClr val="FFFFFF"/>
                  </a:solidFill>
                </a:rPr>
                <a:t>the environmental impact </a:t>
              </a:r>
              <a:br>
                <a:rPr lang="en-US" sz="2400" dirty="0" smtClean="0">
                  <a:solidFill>
                    <a:srgbClr val="FFFFFF"/>
                  </a:solidFill>
                </a:rPr>
              </a:br>
              <a:r>
                <a:rPr lang="en-US" sz="2400" dirty="0" smtClean="0">
                  <a:solidFill>
                    <a:srgbClr val="FFFFFF"/>
                  </a:solidFill>
                </a:rPr>
                <a:t>of dishwashing</a:t>
              </a:r>
              <a:endParaRPr lang="en-US" sz="2400" dirty="0">
                <a:solidFill>
                  <a:srgbClr val="FFFFFF"/>
                </a:solidFill>
              </a:endParaRPr>
            </a:p>
          </p:txBody>
        </p:sp>
      </p:grpSp>
      <p:grpSp>
        <p:nvGrpSpPr>
          <p:cNvPr id="28" name="Group 32"/>
          <p:cNvGrpSpPr/>
          <p:nvPr/>
        </p:nvGrpSpPr>
        <p:grpSpPr>
          <a:xfrm>
            <a:off x="-1055" y="0"/>
            <a:ext cx="9144000" cy="6858000"/>
            <a:chOff x="0" y="0"/>
            <a:chExt cx="9144000" cy="6399351"/>
          </a:xfrm>
        </p:grpSpPr>
        <p:sp>
          <p:nvSpPr>
            <p:cNvPr id="29" name="Rectangle 28"/>
            <p:cNvSpPr/>
            <p:nvPr/>
          </p:nvSpPr>
          <p:spPr bwMode="white">
            <a:xfrm>
              <a:off x="0" y="3154724"/>
              <a:ext cx="9144000" cy="1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30" name="Rectangle 29"/>
            <p:cNvSpPr/>
            <p:nvPr/>
          </p:nvSpPr>
          <p:spPr bwMode="white">
            <a:xfrm>
              <a:off x="4518000" y="0"/>
              <a:ext cx="108000" cy="6399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grpSp>
    </p:spTree>
    <p:extLst>
      <p:ext uri="{BB962C8B-B14F-4D97-AF65-F5344CB8AC3E}">
        <p14:creationId xmlns:p14="http://schemas.microsoft.com/office/powerpoint/2010/main" val="2130642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3" descr="C:\Users\thomasp3\AppData\Local\Microsoft\Windows\Temporary Internet Files\Content.Outlook\YJUFZJ1G\Ecosel_AsphaltProtection_2 (2).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55" y="-1"/>
            <a:ext cx="4518000" cy="338082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descr="Interchar - hand"/>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624948" y="3482171"/>
            <a:ext cx="4517997" cy="337583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comp_shutterstock_147091049.jp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6" y="3442921"/>
            <a:ext cx="4626003" cy="3415080"/>
          </a:xfrm>
          <a:prstGeom prst="rect">
            <a:avLst/>
          </a:prstGeom>
        </p:spPr>
      </p:pic>
      <p:pic>
        <p:nvPicPr>
          <p:cNvPr id="23" name="Content Placeholder 4" descr="Proof Surf Mall 8052.jpg"/>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624945" y="-1"/>
            <a:ext cx="4519055" cy="3380826"/>
          </a:xfrm>
          <a:prstGeom prst="rect">
            <a:avLst/>
          </a:prstGeom>
        </p:spPr>
      </p:pic>
      <p:pic>
        <p:nvPicPr>
          <p:cNvPr id="25" name="Picture 5" descr="Z:\2013\AkzoNobel\2013.012_NewLogo\IMG\NO_Title_Transportation.jpg"/>
          <p:cNvPicPr preferRelativeResize="0">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5347924" y="0"/>
            <a:ext cx="4573054" cy="3200400"/>
          </a:xfrm>
          <a:prstGeom prst="rect">
            <a:avLst/>
          </a:prstGeom>
          <a:noFill/>
        </p:spPr>
      </p:pic>
      <p:pic>
        <p:nvPicPr>
          <p:cNvPr id="27" name="Picture 4" descr="Z:\2013\AkzoNobel\2013.012_NewLogo\IMG\NO_Title_Industrial.jpg"/>
          <p:cNvPicPr preferRelativeResize="0">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5347924" y="3198944"/>
            <a:ext cx="4573054" cy="3200407"/>
          </a:xfrm>
          <a:prstGeom prst="rect">
            <a:avLst/>
          </a:prstGeom>
          <a:noFill/>
        </p:spPr>
      </p:pic>
      <p:grpSp>
        <p:nvGrpSpPr>
          <p:cNvPr id="6" name="Group 5"/>
          <p:cNvGrpSpPr/>
          <p:nvPr/>
        </p:nvGrpSpPr>
        <p:grpSpPr>
          <a:xfrm>
            <a:off x="4" y="1"/>
            <a:ext cx="4583849" cy="3442921"/>
            <a:chOff x="4" y="1"/>
            <a:chExt cx="4583849" cy="3442921"/>
          </a:xfrm>
        </p:grpSpPr>
        <p:sp>
          <p:nvSpPr>
            <p:cNvPr id="21" name="Rectangle 20"/>
            <p:cNvSpPr/>
            <p:nvPr/>
          </p:nvSpPr>
          <p:spPr>
            <a:xfrm rot="5400000">
              <a:off x="537542" y="-537537"/>
              <a:ext cx="3442921" cy="4517998"/>
            </a:xfrm>
            <a:prstGeom prst="rect">
              <a:avLst/>
            </a:prstGeom>
            <a:solidFill>
              <a:srgbClr val="C3004A">
                <a:alpha val="7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 name="Rectangle 19"/>
            <p:cNvSpPr/>
            <p:nvPr/>
          </p:nvSpPr>
          <p:spPr>
            <a:xfrm>
              <a:off x="262102" y="207133"/>
              <a:ext cx="4321751" cy="3231654"/>
            </a:xfrm>
            <a:prstGeom prst="rect">
              <a:avLst/>
            </a:prstGeom>
            <a:noFill/>
          </p:spPr>
          <p:txBody>
            <a:bodyPr wrap="square">
              <a:spAutoFit/>
            </a:bodyPr>
            <a:lstStyle/>
            <a:p>
              <a:pPr>
                <a:lnSpc>
                  <a:spcPts val="3800"/>
                </a:lnSpc>
              </a:pPr>
              <a:r>
                <a:rPr lang="en-US" sz="3600" b="1" dirty="0" err="1">
                  <a:solidFill>
                    <a:srgbClr val="FFFFFF"/>
                  </a:solidFill>
                </a:rPr>
                <a:t>Ecosel</a:t>
              </a:r>
              <a:r>
                <a:rPr lang="en-US" sz="3600" b="1" dirty="0">
                  <a:solidFill>
                    <a:srgbClr val="FFFFFF"/>
                  </a:solidFill>
                </a:rPr>
                <a:t> </a:t>
              </a:r>
              <a:r>
                <a:rPr lang="en-US" sz="3600" b="1" dirty="0" err="1">
                  <a:solidFill>
                    <a:srgbClr val="FFFFFF"/>
                  </a:solidFill>
                </a:rPr>
                <a:t>AsphaltProtection</a:t>
              </a:r>
              <a:r>
                <a:rPr lang="en-US" sz="3600" b="1" dirty="0">
                  <a:solidFill>
                    <a:srgbClr val="FFFFFF"/>
                  </a:solidFill>
                </a:rPr>
                <a:t> </a:t>
              </a:r>
            </a:p>
            <a:p>
              <a:pPr>
                <a:lnSpc>
                  <a:spcPts val="2400"/>
                </a:lnSpc>
              </a:pPr>
              <a:r>
                <a:rPr lang="en-US" sz="3800" dirty="0" smtClean="0">
                  <a:solidFill>
                    <a:srgbClr val="FFFFFF"/>
                  </a:solidFill>
                </a:rPr>
                <a:t/>
              </a:r>
              <a:br>
                <a:rPr lang="en-US" sz="3800" dirty="0" smtClean="0">
                  <a:solidFill>
                    <a:srgbClr val="FFFFFF"/>
                  </a:solidFill>
                </a:rPr>
              </a:br>
              <a:endParaRPr lang="en-US" sz="3800" dirty="0">
                <a:solidFill>
                  <a:srgbClr val="FFFFFF"/>
                </a:solidFill>
              </a:endParaRPr>
            </a:p>
            <a:p>
              <a:pPr>
                <a:lnSpc>
                  <a:spcPts val="2400"/>
                </a:lnSpc>
              </a:pPr>
              <a:endParaRPr lang="en-US" sz="3800" dirty="0" smtClean="0">
                <a:solidFill>
                  <a:srgbClr val="FFFFFF"/>
                </a:solidFill>
              </a:endParaRPr>
            </a:p>
            <a:p>
              <a:pPr>
                <a:lnSpc>
                  <a:spcPts val="2400"/>
                </a:lnSpc>
              </a:pPr>
              <a:r>
                <a:rPr lang="en-US" sz="2400" dirty="0" smtClean="0">
                  <a:solidFill>
                    <a:srgbClr val="FFFFFF"/>
                  </a:solidFill>
                </a:rPr>
                <a:t>An </a:t>
              </a:r>
              <a:r>
                <a:rPr lang="en-US" sz="2400" dirty="0">
                  <a:solidFill>
                    <a:srgbClr val="FFFFFF"/>
                  </a:solidFill>
                </a:rPr>
                <a:t>additive for road salt which can reduce the development of frost damage by up to 50</a:t>
              </a:r>
              <a:r>
                <a:rPr lang="en-US" sz="2400" dirty="0" smtClean="0">
                  <a:solidFill>
                    <a:srgbClr val="FFFFFF"/>
                  </a:solidFill>
                </a:rPr>
                <a:t>%</a:t>
              </a:r>
              <a:endParaRPr lang="en-US" sz="2400" dirty="0">
                <a:solidFill>
                  <a:srgbClr val="FFFFFF"/>
                </a:solidFill>
              </a:endParaRPr>
            </a:p>
            <a:p>
              <a:pPr>
                <a:lnSpc>
                  <a:spcPts val="2400"/>
                </a:lnSpc>
              </a:pPr>
              <a:endParaRPr lang="en-US" sz="2400" dirty="0">
                <a:solidFill>
                  <a:srgbClr val="FFFFFF"/>
                </a:solidFill>
              </a:endParaRPr>
            </a:p>
          </p:txBody>
        </p:sp>
      </p:grpSp>
      <p:grpSp>
        <p:nvGrpSpPr>
          <p:cNvPr id="4" name="Group 3"/>
          <p:cNvGrpSpPr/>
          <p:nvPr/>
        </p:nvGrpSpPr>
        <p:grpSpPr>
          <a:xfrm>
            <a:off x="4624944" y="2"/>
            <a:ext cx="4519055" cy="3380824"/>
            <a:chOff x="4624944" y="2"/>
            <a:chExt cx="4519055" cy="3380824"/>
          </a:xfrm>
        </p:grpSpPr>
        <p:sp>
          <p:nvSpPr>
            <p:cNvPr id="22" name="Rectangle 21"/>
            <p:cNvSpPr/>
            <p:nvPr/>
          </p:nvSpPr>
          <p:spPr>
            <a:xfrm rot="5400000">
              <a:off x="5194060" y="-569114"/>
              <a:ext cx="3380824" cy="4519055"/>
            </a:xfrm>
            <a:prstGeom prst="rect">
              <a:avLst/>
            </a:prstGeom>
            <a:solidFill>
              <a:srgbClr val="FF0000">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 name="Rectangle 32"/>
            <p:cNvSpPr/>
            <p:nvPr/>
          </p:nvSpPr>
          <p:spPr>
            <a:xfrm>
              <a:off x="4712024" y="190500"/>
              <a:ext cx="4321751" cy="2923877"/>
            </a:xfrm>
            <a:prstGeom prst="rect">
              <a:avLst/>
            </a:prstGeom>
          </p:spPr>
          <p:txBody>
            <a:bodyPr wrap="square">
              <a:spAutoFit/>
            </a:bodyPr>
            <a:lstStyle/>
            <a:p>
              <a:pPr>
                <a:lnSpc>
                  <a:spcPts val="3800"/>
                </a:lnSpc>
              </a:pPr>
              <a:r>
                <a:rPr lang="en-US" sz="3600" b="1" dirty="0" smtClean="0">
                  <a:solidFill>
                    <a:srgbClr val="FFFFFF"/>
                  </a:solidFill>
                </a:rPr>
                <a:t>COOL </a:t>
              </a:r>
            </a:p>
            <a:p>
              <a:pPr>
                <a:lnSpc>
                  <a:spcPts val="3800"/>
                </a:lnSpc>
              </a:pPr>
              <a:r>
                <a:rPr lang="en-US" sz="3600" b="1" dirty="0" smtClean="0">
                  <a:solidFill>
                    <a:srgbClr val="FFFFFF"/>
                  </a:solidFill>
                </a:rPr>
                <a:t>CHEMISTRY</a:t>
              </a:r>
              <a:endParaRPr lang="en-US" sz="3600" dirty="0" smtClean="0">
                <a:solidFill>
                  <a:srgbClr val="FFFFFF"/>
                </a:solidFill>
              </a:endParaRPr>
            </a:p>
            <a:p>
              <a:pPr>
                <a:lnSpc>
                  <a:spcPts val="2400"/>
                </a:lnSpc>
              </a:pPr>
              <a:r>
                <a:rPr lang="en-US" sz="2400" dirty="0" smtClean="0">
                  <a:solidFill>
                    <a:srgbClr val="FFFFFF"/>
                  </a:solidFill>
                </a:rPr>
                <a:t/>
              </a:r>
              <a:br>
                <a:rPr lang="en-US" sz="2400" dirty="0" smtClean="0">
                  <a:solidFill>
                    <a:srgbClr val="FFFFFF"/>
                  </a:solidFill>
                </a:rPr>
              </a:br>
              <a:r>
                <a:rPr lang="en-US" sz="2400" dirty="0" smtClean="0">
                  <a:solidFill>
                    <a:srgbClr val="FFFFFF"/>
                  </a:solidFill>
                </a:rPr>
                <a:t>Our COOL CHEMISTRY coatings feature special pigments that reflect infrared energy, while still absorbing visible light energy</a:t>
              </a:r>
              <a:endParaRPr lang="en-US" sz="2400" dirty="0">
                <a:solidFill>
                  <a:srgbClr val="FFFFFF"/>
                </a:solidFill>
              </a:endParaRPr>
            </a:p>
          </p:txBody>
        </p:sp>
      </p:grpSp>
      <p:grpSp>
        <p:nvGrpSpPr>
          <p:cNvPr id="5" name="Group 4"/>
          <p:cNvGrpSpPr/>
          <p:nvPr/>
        </p:nvGrpSpPr>
        <p:grpSpPr>
          <a:xfrm>
            <a:off x="4624944" y="3496567"/>
            <a:ext cx="4518001" cy="3361438"/>
            <a:chOff x="4624944" y="3496567"/>
            <a:chExt cx="4518001" cy="3361438"/>
          </a:xfrm>
        </p:grpSpPr>
        <p:sp>
          <p:nvSpPr>
            <p:cNvPr id="32" name="Rectangle 31"/>
            <p:cNvSpPr/>
            <p:nvPr/>
          </p:nvSpPr>
          <p:spPr>
            <a:xfrm rot="5400000">
              <a:off x="5203226" y="2918285"/>
              <a:ext cx="3361438" cy="4518001"/>
            </a:xfrm>
            <a:prstGeom prst="rect">
              <a:avLst/>
            </a:prstGeom>
            <a:solidFill>
              <a:srgbClr val="F18E00">
                <a:alpha val="72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Rectangle 34"/>
            <p:cNvSpPr/>
            <p:nvPr/>
          </p:nvSpPr>
          <p:spPr>
            <a:xfrm>
              <a:off x="4703380" y="3572769"/>
              <a:ext cx="4321751" cy="3103413"/>
            </a:xfrm>
            <a:prstGeom prst="rect">
              <a:avLst/>
            </a:prstGeom>
            <a:noFill/>
          </p:spPr>
          <p:txBody>
            <a:bodyPr wrap="square">
              <a:spAutoFit/>
            </a:bodyPr>
            <a:lstStyle/>
            <a:p>
              <a:pPr>
                <a:lnSpc>
                  <a:spcPts val="3800"/>
                </a:lnSpc>
              </a:pPr>
              <a:r>
                <a:rPr lang="en-US" sz="3800" b="1" dirty="0" err="1" smtClean="0">
                  <a:solidFill>
                    <a:srgbClr val="FFFFFF"/>
                  </a:solidFill>
                </a:rPr>
                <a:t>Interchar</a:t>
              </a:r>
              <a:r>
                <a:rPr lang="en-US" sz="3800" b="1" dirty="0" smtClean="0">
                  <a:solidFill>
                    <a:srgbClr val="FFFFFF"/>
                  </a:solidFill>
                </a:rPr>
                <a:t>®</a:t>
              </a:r>
              <a:r>
                <a:rPr lang="en-US" sz="3800" b="1" dirty="0">
                  <a:solidFill>
                    <a:srgbClr val="FFFFFF"/>
                  </a:solidFill>
                </a:rPr>
                <a:t/>
              </a:r>
              <a:br>
                <a:rPr lang="en-US" sz="3800" b="1" dirty="0">
                  <a:solidFill>
                    <a:srgbClr val="FFFFFF"/>
                  </a:solidFill>
                </a:rPr>
              </a:br>
              <a:r>
                <a:rPr lang="en-US" sz="3800" dirty="0" smtClean="0">
                  <a:solidFill>
                    <a:srgbClr val="FFFFFF"/>
                  </a:solidFill>
                </a:rPr>
                <a:t>1120</a:t>
              </a:r>
              <a:r>
                <a:rPr lang="en-US" sz="3800" b="1" dirty="0" smtClean="0">
                  <a:solidFill>
                    <a:srgbClr val="FFFFFF"/>
                  </a:solidFill>
                </a:rPr>
                <a:t> </a:t>
              </a:r>
              <a:r>
                <a:rPr lang="en-US" sz="3800" b="1" dirty="0">
                  <a:solidFill>
                    <a:srgbClr val="FFFFFF"/>
                  </a:solidFill>
                </a:rPr>
                <a:t/>
              </a:r>
              <a:br>
                <a:rPr lang="en-US" sz="3800" b="1" dirty="0">
                  <a:solidFill>
                    <a:srgbClr val="FFFFFF"/>
                  </a:solidFill>
                </a:rPr>
              </a:br>
              <a:endParaRPr lang="en-US" sz="2400" b="1" dirty="0">
                <a:solidFill>
                  <a:srgbClr val="FFFFFF"/>
                </a:solidFill>
              </a:endParaRPr>
            </a:p>
            <a:p>
              <a:pPr>
                <a:lnSpc>
                  <a:spcPts val="2400"/>
                </a:lnSpc>
              </a:pPr>
              <a:r>
                <a:rPr lang="en-US" sz="2400" dirty="0" smtClean="0">
                  <a:solidFill>
                    <a:srgbClr val="FFFFFF"/>
                  </a:solidFill>
                </a:rPr>
                <a:t/>
              </a:r>
              <a:br>
                <a:rPr lang="en-US" sz="2400" dirty="0" smtClean="0">
                  <a:solidFill>
                    <a:srgbClr val="FFFFFF"/>
                  </a:solidFill>
                </a:rPr>
              </a:br>
              <a:r>
                <a:rPr lang="en-US" sz="2400" dirty="0" err="1" smtClean="0">
                  <a:solidFill>
                    <a:srgbClr val="FFFFFF"/>
                  </a:solidFill>
                </a:rPr>
                <a:t>Interchar</a:t>
              </a:r>
              <a:r>
                <a:rPr lang="en-US" sz="2400" dirty="0" smtClean="0">
                  <a:solidFill>
                    <a:srgbClr val="FFFFFF"/>
                  </a:solidFill>
                </a:rPr>
                <a:t>® 1120 offers an environmentally friendly solution for protection of structural steelwork </a:t>
              </a:r>
              <a:endParaRPr lang="en-US" sz="2400" dirty="0">
                <a:solidFill>
                  <a:srgbClr val="FFFFFF"/>
                </a:solidFill>
              </a:endParaRPr>
            </a:p>
          </p:txBody>
        </p:sp>
      </p:grpSp>
      <p:grpSp>
        <p:nvGrpSpPr>
          <p:cNvPr id="3" name="Group 2"/>
          <p:cNvGrpSpPr/>
          <p:nvPr/>
        </p:nvGrpSpPr>
        <p:grpSpPr>
          <a:xfrm>
            <a:off x="-1057" y="3442923"/>
            <a:ext cx="4622386" cy="3415079"/>
            <a:chOff x="-1057" y="3442923"/>
            <a:chExt cx="4622386" cy="3415079"/>
          </a:xfrm>
        </p:grpSpPr>
        <p:sp>
          <p:nvSpPr>
            <p:cNvPr id="37" name="Rectangle 36"/>
            <p:cNvSpPr/>
            <p:nvPr/>
          </p:nvSpPr>
          <p:spPr>
            <a:xfrm rot="5400000">
              <a:off x="602596" y="2839270"/>
              <a:ext cx="3415079" cy="4622386"/>
            </a:xfrm>
            <a:prstGeom prst="rect">
              <a:avLst/>
            </a:prstGeom>
            <a:solidFill>
              <a:srgbClr val="E0457A">
                <a:alpha val="7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 name="Rectangle 35"/>
            <p:cNvSpPr/>
            <p:nvPr/>
          </p:nvSpPr>
          <p:spPr>
            <a:xfrm>
              <a:off x="262102" y="3574324"/>
              <a:ext cx="4337949" cy="3103414"/>
            </a:xfrm>
            <a:prstGeom prst="rect">
              <a:avLst/>
            </a:prstGeom>
          </p:spPr>
          <p:txBody>
            <a:bodyPr wrap="square">
              <a:spAutoFit/>
            </a:bodyPr>
            <a:lstStyle/>
            <a:p>
              <a:pPr>
                <a:lnSpc>
                  <a:spcPts val="3800"/>
                </a:lnSpc>
              </a:pPr>
              <a:r>
                <a:rPr lang="en-US" sz="3800" b="1" dirty="0" err="1" smtClean="0">
                  <a:solidFill>
                    <a:srgbClr val="FFFFFF"/>
                  </a:solidFill>
                </a:rPr>
                <a:t>Dulux</a:t>
              </a:r>
              <a:r>
                <a:rPr lang="en-US" sz="3800" b="1" dirty="0" smtClean="0">
                  <a:solidFill>
                    <a:srgbClr val="FFFFFF"/>
                  </a:solidFill>
                </a:rPr>
                <a:t/>
              </a:r>
              <a:br>
                <a:rPr lang="en-US" sz="3800" b="1" dirty="0" smtClean="0">
                  <a:solidFill>
                    <a:srgbClr val="FFFFFF"/>
                  </a:solidFill>
                </a:rPr>
              </a:br>
              <a:r>
                <a:rPr lang="en-US" sz="3800" dirty="0" smtClean="0">
                  <a:solidFill>
                    <a:srgbClr val="FFFFFF"/>
                  </a:solidFill>
                </a:rPr>
                <a:t>Guardian </a:t>
              </a:r>
              <a:r>
                <a:rPr lang="en-US" sz="3800" b="1" dirty="0" smtClean="0">
                  <a:solidFill>
                    <a:srgbClr val="FFFFFF"/>
                  </a:solidFill>
                </a:rPr>
                <a:t/>
              </a:r>
              <a:br>
                <a:rPr lang="en-US" sz="3800" b="1" dirty="0" smtClean="0">
                  <a:solidFill>
                    <a:srgbClr val="FFFFFF"/>
                  </a:solidFill>
                </a:rPr>
              </a:br>
              <a:endParaRPr lang="en-US" sz="3800" dirty="0" smtClean="0">
                <a:solidFill>
                  <a:srgbClr val="FFFFFF"/>
                </a:solidFill>
              </a:endParaRPr>
            </a:p>
            <a:p>
              <a:pPr>
                <a:lnSpc>
                  <a:spcPts val="2400"/>
                </a:lnSpc>
              </a:pPr>
              <a:r>
                <a:rPr lang="en-US" sz="2400" dirty="0" smtClean="0">
                  <a:solidFill>
                    <a:srgbClr val="FFFFFF"/>
                  </a:solidFill>
                </a:rPr>
                <a:t/>
              </a:r>
              <a:br>
                <a:rPr lang="en-US" sz="2400" dirty="0" smtClean="0">
                  <a:solidFill>
                    <a:srgbClr val="FFFFFF"/>
                  </a:solidFill>
                </a:rPr>
              </a:br>
              <a:r>
                <a:rPr lang="en-US" sz="2400" dirty="0" smtClean="0">
                  <a:solidFill>
                    <a:srgbClr val="FFFFFF"/>
                  </a:solidFill>
                </a:rPr>
                <a:t>A premium, low VOC and </a:t>
              </a:r>
              <a:br>
                <a:rPr lang="en-US" sz="2400" dirty="0" smtClean="0">
                  <a:solidFill>
                    <a:srgbClr val="FFFFFF"/>
                  </a:solidFill>
                </a:rPr>
              </a:br>
              <a:r>
                <a:rPr lang="en-US" sz="2400" dirty="0" smtClean="0">
                  <a:solidFill>
                    <a:srgbClr val="FFFFFF"/>
                  </a:solidFill>
                </a:rPr>
                <a:t>low-odor soft sheen emulsion for interior walls which fights common household bacteria</a:t>
              </a:r>
              <a:endParaRPr lang="en-US" sz="2400" dirty="0">
                <a:solidFill>
                  <a:srgbClr val="FFFFFF"/>
                </a:solidFill>
              </a:endParaRPr>
            </a:p>
          </p:txBody>
        </p:sp>
      </p:grpSp>
      <p:grpSp>
        <p:nvGrpSpPr>
          <p:cNvPr id="28" name="Group 32"/>
          <p:cNvGrpSpPr/>
          <p:nvPr/>
        </p:nvGrpSpPr>
        <p:grpSpPr>
          <a:xfrm>
            <a:off x="-1055" y="0"/>
            <a:ext cx="9144000" cy="6858000"/>
            <a:chOff x="0" y="0"/>
            <a:chExt cx="9144000" cy="6399351"/>
          </a:xfrm>
        </p:grpSpPr>
        <p:sp>
          <p:nvSpPr>
            <p:cNvPr id="29" name="Rectangle 28"/>
            <p:cNvSpPr/>
            <p:nvPr/>
          </p:nvSpPr>
          <p:spPr bwMode="white">
            <a:xfrm>
              <a:off x="0" y="3154724"/>
              <a:ext cx="9144000" cy="1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30" name="Rectangle 29"/>
            <p:cNvSpPr/>
            <p:nvPr/>
          </p:nvSpPr>
          <p:spPr bwMode="white">
            <a:xfrm>
              <a:off x="4518000" y="0"/>
              <a:ext cx="108000" cy="6399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grpSp>
      <p:sp>
        <p:nvSpPr>
          <p:cNvPr id="2" name="Rectangle 1"/>
          <p:cNvSpPr/>
          <p:nvPr/>
        </p:nvSpPr>
        <p:spPr>
          <a:xfrm>
            <a:off x="3054084" y="3244334"/>
            <a:ext cx="184731" cy="369332"/>
          </a:xfrm>
          <a:prstGeom prst="rect">
            <a:avLst/>
          </a:prstGeom>
        </p:spPr>
        <p:txBody>
          <a:bodyPr wrap="none">
            <a:spAutoFit/>
          </a:bodyPr>
          <a:lstStyle/>
          <a:p>
            <a:endParaRPr lang="en-US" dirty="0">
              <a:solidFill>
                <a:srgbClr val="000000"/>
              </a:solidFill>
            </a:endParaRPr>
          </a:p>
        </p:txBody>
      </p:sp>
    </p:spTree>
    <p:extLst>
      <p:ext uri="{BB962C8B-B14F-4D97-AF65-F5344CB8AC3E}">
        <p14:creationId xmlns:p14="http://schemas.microsoft.com/office/powerpoint/2010/main" val="6819083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s://d1ra4hr810e003.cloudfront.net/media/9A1DECF1-40BC-40F7-91CD45D9F8E89967/1/8E1ED811-2D88-464C-A516BF9BF10A0A8A/webimage%2DB91DFB81%2DCD63%2D4390%2DB2BF5F8A1257551E%2Ejp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9000"/>
                    </a14:imgEffect>
                  </a14:imgLayer>
                </a14:imgProps>
              </a:ext>
              <a:ext uri="{28A0092B-C50C-407E-A947-70E740481C1C}">
                <a14:useLocalDpi xmlns:a14="http://schemas.microsoft.com/office/drawing/2010/main"/>
              </a:ext>
            </a:extLst>
          </a:blip>
          <a:srcRect/>
          <a:stretch/>
        </p:blipFill>
        <p:spPr bwMode="auto">
          <a:xfrm>
            <a:off x="0" y="0"/>
            <a:ext cx="9144000" cy="6860438"/>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0" y="-2438"/>
            <a:ext cx="9144000" cy="6860438"/>
          </a:xfrm>
          <a:prstGeom prst="rect">
            <a:avLst/>
          </a:prstGeom>
          <a:gradFill flip="none" rotWithShape="1">
            <a:gsLst>
              <a:gs pos="22000">
                <a:schemeClr val="tx1">
                  <a:alpha val="36000"/>
                </a:schemeClr>
              </a:gs>
              <a:gs pos="58000">
                <a:srgbClr val="FFFFFF">
                  <a:alpha val="0"/>
                </a:srgb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dirty="0" err="1" smtClean="0">
              <a:solidFill>
                <a:srgbClr val="FFFFFF"/>
              </a:solidFill>
            </a:endParaRPr>
          </a:p>
        </p:txBody>
      </p:sp>
      <p:sp>
        <p:nvSpPr>
          <p:cNvPr id="6" name="Text Placeholder 5"/>
          <p:cNvSpPr>
            <a:spLocks noGrp="1"/>
          </p:cNvSpPr>
          <p:nvPr>
            <p:ph type="body" sz="quarter" idx="16"/>
          </p:nvPr>
        </p:nvSpPr>
        <p:spPr/>
        <p:txBody>
          <a:bodyPr/>
          <a:lstStyle/>
          <a:p>
            <a:endParaRPr lang="en-US" dirty="0"/>
          </a:p>
        </p:txBody>
      </p:sp>
      <p:pic>
        <p:nvPicPr>
          <p:cNvPr id="8" name="Picture 7" descr="AkzoNobel_wordmark_White.eps"/>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73333" y="138287"/>
            <a:ext cx="2262667" cy="737414"/>
          </a:xfrm>
          <a:prstGeom prst="rect">
            <a:avLst/>
          </a:prstGeom>
        </p:spPr>
      </p:pic>
      <p:cxnSp>
        <p:nvCxnSpPr>
          <p:cNvPr id="9" name="Straight Connector 8"/>
          <p:cNvCxnSpPr/>
          <p:nvPr/>
        </p:nvCxnSpPr>
        <p:spPr>
          <a:xfrm>
            <a:off x="0" y="1438275"/>
            <a:ext cx="9144000" cy="0"/>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1"/>
          <p:cNvSpPr txBox="1">
            <a:spLocks/>
          </p:cNvSpPr>
          <p:nvPr/>
        </p:nvSpPr>
        <p:spPr>
          <a:xfrm>
            <a:off x="384175" y="384000"/>
            <a:ext cx="6228224" cy="960000"/>
          </a:xfrm>
          <a:prstGeom prst="rect">
            <a:avLst/>
          </a:prstGeom>
          <a:ln>
            <a:noFill/>
          </a:ln>
        </p:spPr>
        <p:txBody>
          <a:bodyPr wrap="square" lIns="0" tIns="0" rIns="0" bIns="0" rtlCol="0" anchor="b" anchorCtr="0">
            <a:noAutofit/>
          </a:bodyPr>
          <a:lstStyle/>
          <a:p>
            <a:pPr>
              <a:lnSpc>
                <a:spcPts val="2500"/>
              </a:lnSpc>
              <a:spcBef>
                <a:spcPct val="0"/>
              </a:spcBef>
              <a:defRPr/>
            </a:pPr>
            <a:r>
              <a:rPr lang="en-US" sz="2500" b="1" kern="0" dirty="0" smtClean="0">
                <a:solidFill>
                  <a:srgbClr val="FFFFFF"/>
                </a:solidFill>
              </a:rPr>
              <a:t>Managing sustainability effectively</a:t>
            </a:r>
            <a:endParaRPr lang="en-GB" sz="2500" b="1" kern="0" dirty="0">
              <a:solidFill>
                <a:srgbClr val="FFFFFF"/>
              </a:solidFill>
            </a:endParaRPr>
          </a:p>
        </p:txBody>
      </p:sp>
      <p:sp>
        <p:nvSpPr>
          <p:cNvPr id="11" name="Rectangle 10"/>
          <p:cNvSpPr/>
          <p:nvPr/>
        </p:nvSpPr>
        <p:spPr>
          <a:xfrm>
            <a:off x="245887" y="3455988"/>
            <a:ext cx="6849180" cy="1959511"/>
          </a:xfrm>
          <a:prstGeom prst="rect">
            <a:avLst/>
          </a:prstGeom>
        </p:spPr>
        <p:txBody>
          <a:bodyPr wrap="square">
            <a:spAutoFit/>
          </a:bodyPr>
          <a:lstStyle/>
          <a:p>
            <a:pPr>
              <a:lnSpc>
                <a:spcPts val="4800"/>
              </a:lnSpc>
            </a:pPr>
            <a:r>
              <a:rPr lang="en-US" sz="4800" dirty="0">
                <a:solidFill>
                  <a:srgbClr val="FFFFFF"/>
                </a:solidFill>
              </a:rPr>
              <a:t>Carbon intensity </a:t>
            </a:r>
            <a:r>
              <a:rPr lang="en-US" sz="4800" dirty="0" smtClean="0">
                <a:solidFill>
                  <a:srgbClr val="FFFFFF"/>
                </a:solidFill>
              </a:rPr>
              <a:t/>
            </a:r>
            <a:br>
              <a:rPr lang="en-US" sz="4800" dirty="0" smtClean="0">
                <a:solidFill>
                  <a:srgbClr val="FFFFFF"/>
                </a:solidFill>
              </a:rPr>
            </a:br>
            <a:r>
              <a:rPr lang="en-US" sz="4800" dirty="0" smtClean="0">
                <a:solidFill>
                  <a:srgbClr val="FFFFFF"/>
                </a:solidFill>
              </a:rPr>
              <a:t>in </a:t>
            </a:r>
            <a:r>
              <a:rPr lang="en-US" sz="4800" dirty="0">
                <a:solidFill>
                  <a:srgbClr val="FFFFFF"/>
                </a:solidFill>
              </a:rPr>
              <a:t>our own scope </a:t>
            </a:r>
            <a:r>
              <a:rPr lang="en-US" sz="4800" dirty="0" smtClean="0">
                <a:solidFill>
                  <a:srgbClr val="FFFFFF"/>
                </a:solidFill>
              </a:rPr>
              <a:t/>
            </a:r>
            <a:br>
              <a:rPr lang="en-US" sz="4800" dirty="0" smtClean="0">
                <a:solidFill>
                  <a:srgbClr val="FFFFFF"/>
                </a:solidFill>
              </a:rPr>
            </a:br>
            <a:r>
              <a:rPr lang="en-US" sz="4800" b="1" dirty="0" smtClean="0">
                <a:solidFill>
                  <a:srgbClr val="FFFFFF"/>
                </a:solidFill>
              </a:rPr>
              <a:t>is relatively </a:t>
            </a:r>
            <a:r>
              <a:rPr lang="en-US" sz="4800" b="1" dirty="0">
                <a:solidFill>
                  <a:srgbClr val="FFFFFF"/>
                </a:solidFill>
              </a:rPr>
              <a:t>low </a:t>
            </a:r>
          </a:p>
        </p:txBody>
      </p:sp>
      <p:pic>
        <p:nvPicPr>
          <p:cNvPr id="13" name="Afbeelding 3" descr="AN_PP_W_S.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15223" y="5548938"/>
            <a:ext cx="1152314" cy="764568"/>
          </a:xfrm>
          <a:prstGeom prst="rect">
            <a:avLst/>
          </a:prstGeom>
        </p:spPr>
      </p:pic>
    </p:spTree>
    <p:extLst>
      <p:ext uri="{BB962C8B-B14F-4D97-AF65-F5344CB8AC3E}">
        <p14:creationId xmlns:p14="http://schemas.microsoft.com/office/powerpoint/2010/main" val="33698047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a:defRPr/>
            </a:pPr>
            <a:r>
              <a:rPr lang="en-US" dirty="0">
                <a:solidFill>
                  <a:srgbClr val="005192"/>
                </a:solidFill>
                <a:latin typeface="+mn-lt"/>
              </a:rPr>
              <a:t>AkzoNobel and </a:t>
            </a:r>
            <a:r>
              <a:rPr lang="en-US" dirty="0" smtClean="0">
                <a:solidFill>
                  <a:srgbClr val="005192"/>
                </a:solidFill>
                <a:latin typeface="+mn-lt"/>
              </a:rPr>
              <a:t>The Gold </a:t>
            </a:r>
            <a:r>
              <a:rPr lang="en-US" dirty="0">
                <a:solidFill>
                  <a:srgbClr val="005192"/>
                </a:solidFill>
                <a:latin typeface="+mn-lt"/>
              </a:rPr>
              <a:t>Standard</a:t>
            </a:r>
          </a:p>
        </p:txBody>
      </p:sp>
      <p:sp>
        <p:nvSpPr>
          <p:cNvPr id="2" name="Slide Number Placeholder 1"/>
          <p:cNvSpPr>
            <a:spLocks noGrp="1"/>
          </p:cNvSpPr>
          <p:nvPr>
            <p:ph type="sldNum" sz="quarter" idx="10"/>
          </p:nvPr>
        </p:nvSpPr>
        <p:spPr/>
        <p:txBody>
          <a:bodyPr/>
          <a:lstStyle/>
          <a:p>
            <a:fld id="{537E2E77-CED1-4E84-91C2-4E0176ECD4FC}" type="slidenum">
              <a:rPr lang="nl-NL" smtClean="0"/>
              <a:pPr/>
              <a:t>13</a:t>
            </a:fld>
            <a:endParaRPr lang="nl-NL" dirty="0"/>
          </a:p>
        </p:txBody>
      </p:sp>
      <p:sp>
        <p:nvSpPr>
          <p:cNvPr id="10" name="Text Placeholder 9"/>
          <p:cNvSpPr>
            <a:spLocks noGrp="1"/>
          </p:cNvSpPr>
          <p:nvPr>
            <p:ph type="body" sz="quarter" idx="12"/>
          </p:nvPr>
        </p:nvSpPr>
        <p:spPr/>
        <p:txBody>
          <a:bodyPr/>
          <a:lstStyle/>
          <a:p>
            <a:r>
              <a:rPr lang="en-GB" dirty="0" smtClean="0"/>
              <a:t>AkzoNobel with The FReMCo Group created the first award-winning Gold Standard methodology for commercial shipping when using our Intersleek </a:t>
            </a:r>
            <a:r>
              <a:rPr lang="en-GB" dirty="0" err="1" smtClean="0"/>
              <a:t>techbology</a:t>
            </a:r>
            <a:endParaRPr lang="en-GB" dirty="0" smtClean="0"/>
          </a:p>
          <a:p>
            <a:endParaRPr lang="en-GB" dirty="0" smtClean="0"/>
          </a:p>
          <a:p>
            <a:pPr lvl="1"/>
            <a:r>
              <a:rPr lang="en-GB" dirty="0" smtClean="0"/>
              <a:t>The methodology is the first of it’s kind for both shipping and carbon credit arena…and was not an easy task!</a:t>
            </a:r>
          </a:p>
          <a:p>
            <a:pPr lvl="1"/>
            <a:endParaRPr lang="en-GB" dirty="0"/>
          </a:p>
          <a:p>
            <a:pPr lvl="1"/>
            <a:r>
              <a:rPr lang="en-GB" dirty="0" smtClean="0"/>
              <a:t>The project has delivered it’s first credits verifying 126,785 tonnes of avoided CO</a:t>
            </a:r>
            <a:r>
              <a:rPr lang="en-GB" baseline="-25000" dirty="0" smtClean="0"/>
              <a:t>2</a:t>
            </a:r>
            <a:r>
              <a:rPr lang="en-GB" dirty="0" smtClean="0"/>
              <a:t> emissions from 16 individual vessels</a:t>
            </a:r>
          </a:p>
          <a:p>
            <a:pPr lvl="1"/>
            <a:endParaRPr lang="en-GB" dirty="0"/>
          </a:p>
          <a:p>
            <a:pPr lvl="1"/>
            <a:r>
              <a:rPr lang="en-GB" dirty="0" smtClean="0"/>
              <a:t>All of the carbon credits are given to the ship owners involved in order to promote further investment in energy-efficient technology</a:t>
            </a:r>
          </a:p>
          <a:p>
            <a:pPr lvl="1"/>
            <a:endParaRPr lang="en-GB" dirty="0" smtClean="0"/>
          </a:p>
          <a:p>
            <a:pPr lvl="1"/>
            <a:r>
              <a:rPr lang="en-GB" dirty="0" smtClean="0"/>
              <a:t>Focus </a:t>
            </a:r>
            <a:r>
              <a:rPr lang="en-GB" dirty="0"/>
              <a:t>of the business case was the credibility of the GS process that could </a:t>
            </a:r>
            <a:r>
              <a:rPr lang="en-GB" dirty="0" smtClean="0"/>
              <a:t>in turn be </a:t>
            </a:r>
            <a:r>
              <a:rPr lang="en-GB" dirty="0"/>
              <a:t>used to give credibility to the </a:t>
            </a:r>
            <a:r>
              <a:rPr lang="en-GB" dirty="0" smtClean="0"/>
              <a:t>carbon-reduction </a:t>
            </a:r>
            <a:r>
              <a:rPr lang="en-GB" dirty="0"/>
              <a:t>potential of our technology</a:t>
            </a:r>
          </a:p>
          <a:p>
            <a:pPr lvl="1"/>
            <a:endParaRPr lang="en-GB" dirty="0"/>
          </a:p>
        </p:txBody>
      </p:sp>
      <p:pic>
        <p:nvPicPr>
          <p:cNvPr id="12290" name="Picture 2" descr="cid:BC9229DC-4C00-4E24-8418-880F7ADCB3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01" y="5703895"/>
            <a:ext cx="1219200" cy="55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1" descr="7456E774-D9CC-4C2C-80DF-8A1651D12D85[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6525" y="5924550"/>
            <a:ext cx="1242331"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15097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12110"/>
          <a:stretch/>
        </p:blipFill>
        <p:spPr>
          <a:xfrm>
            <a:off x="0" y="-975360"/>
            <a:ext cx="9144000" cy="7802880"/>
          </a:xfrm>
          <a:prstGeom prst="rect">
            <a:avLst/>
          </a:prstGeom>
          <a:noFill/>
          <a:ln>
            <a:noFill/>
          </a:ln>
        </p:spPr>
      </p:pic>
      <p:sp>
        <p:nvSpPr>
          <p:cNvPr id="6" name="Title 1"/>
          <p:cNvSpPr txBox="1">
            <a:spLocks/>
          </p:cNvSpPr>
          <p:nvPr/>
        </p:nvSpPr>
        <p:spPr>
          <a:xfrm>
            <a:off x="361949" y="1612040"/>
            <a:ext cx="8076746" cy="538649"/>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err="1" smtClean="0"/>
              <a:t>AkzoNobels</a:t>
            </a:r>
            <a:r>
              <a:rPr lang="en-US" sz="1800" b="1" dirty="0" smtClean="0"/>
              <a:t>’ total energy requirement is ~9 trillion </a:t>
            </a:r>
            <a:r>
              <a:rPr lang="en-US" sz="1800" b="1" dirty="0" err="1" smtClean="0"/>
              <a:t>Wh</a:t>
            </a:r>
            <a:r>
              <a:rPr lang="en-US" sz="1800" b="1" dirty="0" smtClean="0"/>
              <a:t> per year</a:t>
            </a:r>
            <a:endParaRPr lang="en-GB" sz="1800" b="1" dirty="0"/>
          </a:p>
        </p:txBody>
      </p:sp>
      <p:sp>
        <p:nvSpPr>
          <p:cNvPr id="7" name="Title 1"/>
          <p:cNvSpPr txBox="1">
            <a:spLocks/>
          </p:cNvSpPr>
          <p:nvPr/>
        </p:nvSpPr>
        <p:spPr>
          <a:xfrm>
            <a:off x="361949" y="3074230"/>
            <a:ext cx="8076746" cy="538649"/>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smtClean="0"/>
              <a:t>The issuance of carbon credits confirms that Intersleek reduces CO</a:t>
            </a:r>
            <a:r>
              <a:rPr lang="en-US" sz="1800" b="1" baseline="-25000" dirty="0" smtClean="0"/>
              <a:t>2</a:t>
            </a:r>
            <a:r>
              <a:rPr lang="en-US" sz="1800" b="1" dirty="0" smtClean="0"/>
              <a:t> emissions on average by 9%</a:t>
            </a:r>
            <a:endParaRPr lang="en-GB" sz="1800" b="1" dirty="0"/>
          </a:p>
        </p:txBody>
      </p:sp>
      <p:sp>
        <p:nvSpPr>
          <p:cNvPr id="9" name="Title 1"/>
          <p:cNvSpPr txBox="1">
            <a:spLocks/>
          </p:cNvSpPr>
          <p:nvPr/>
        </p:nvSpPr>
        <p:spPr>
          <a:xfrm>
            <a:off x="361949" y="3805325"/>
            <a:ext cx="8076746" cy="538649"/>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smtClean="0"/>
              <a:t>Average fuel consumption of a vessel is around 50 </a:t>
            </a:r>
            <a:r>
              <a:rPr lang="en-US" sz="1800" b="1" dirty="0" err="1" smtClean="0"/>
              <a:t>tonnes</a:t>
            </a:r>
            <a:r>
              <a:rPr lang="en-US" sz="1800" b="1" dirty="0" smtClean="0"/>
              <a:t> of HFO per day or 15,000 </a:t>
            </a:r>
            <a:r>
              <a:rPr lang="en-US" sz="1800" b="1" dirty="0" err="1" smtClean="0"/>
              <a:t>tonnes</a:t>
            </a:r>
            <a:r>
              <a:rPr lang="en-US" sz="1800" b="1" dirty="0" smtClean="0"/>
              <a:t> per year</a:t>
            </a:r>
            <a:endParaRPr lang="en-GB" sz="1800" b="1" dirty="0"/>
          </a:p>
        </p:txBody>
      </p:sp>
      <p:sp>
        <p:nvSpPr>
          <p:cNvPr id="10" name="Title 1"/>
          <p:cNvSpPr txBox="1">
            <a:spLocks/>
          </p:cNvSpPr>
          <p:nvPr/>
        </p:nvSpPr>
        <p:spPr>
          <a:xfrm>
            <a:off x="361949" y="4536420"/>
            <a:ext cx="8076746" cy="538649"/>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smtClean="0"/>
              <a:t>Intersleek is currently applied to about 5% of the worlds’ commercial fleet</a:t>
            </a:r>
            <a:endParaRPr lang="en-GB" sz="1800" b="1" dirty="0"/>
          </a:p>
        </p:txBody>
      </p:sp>
      <p:sp>
        <p:nvSpPr>
          <p:cNvPr id="11" name="Title 1"/>
          <p:cNvSpPr txBox="1">
            <a:spLocks/>
          </p:cNvSpPr>
          <p:nvPr/>
        </p:nvSpPr>
        <p:spPr>
          <a:xfrm>
            <a:off x="361949" y="5267515"/>
            <a:ext cx="8076746" cy="538649"/>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smtClean="0"/>
              <a:t>Annual saving for the fleet due to Intersleek is around 3M </a:t>
            </a:r>
            <a:r>
              <a:rPr lang="en-US" sz="1800" b="1" dirty="0" err="1" smtClean="0"/>
              <a:t>tonnes</a:t>
            </a:r>
            <a:r>
              <a:rPr lang="en-US" sz="1800" b="1" dirty="0" smtClean="0"/>
              <a:t> HFO or  9.5M </a:t>
            </a:r>
            <a:r>
              <a:rPr lang="en-US" sz="1800" b="1" dirty="0" err="1" smtClean="0"/>
              <a:t>tonnes</a:t>
            </a:r>
            <a:r>
              <a:rPr lang="en-US" sz="1800" b="1" dirty="0" smtClean="0"/>
              <a:t> CO</a:t>
            </a:r>
            <a:r>
              <a:rPr lang="en-US" sz="1800" b="1" baseline="-25000" dirty="0" smtClean="0"/>
              <a:t>2</a:t>
            </a:r>
            <a:endParaRPr lang="en-GB" sz="1800" b="1" baseline="-25000" dirty="0"/>
          </a:p>
        </p:txBody>
      </p:sp>
      <p:sp>
        <p:nvSpPr>
          <p:cNvPr id="13" name="Title 1"/>
          <p:cNvSpPr txBox="1">
            <a:spLocks/>
          </p:cNvSpPr>
          <p:nvPr/>
        </p:nvSpPr>
        <p:spPr>
          <a:xfrm>
            <a:off x="361949" y="2343135"/>
            <a:ext cx="8076746" cy="538649"/>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smtClean="0"/>
              <a:t>9 trillion </a:t>
            </a:r>
            <a:r>
              <a:rPr lang="en-US" sz="1800" b="1" dirty="0" err="1" smtClean="0"/>
              <a:t>Wh</a:t>
            </a:r>
            <a:r>
              <a:rPr lang="en-US" sz="1800" b="1" dirty="0" smtClean="0"/>
              <a:t> is equivalent to 1.7M </a:t>
            </a:r>
            <a:r>
              <a:rPr lang="en-US" sz="1800" b="1" dirty="0" err="1" smtClean="0"/>
              <a:t>tonnes</a:t>
            </a:r>
            <a:r>
              <a:rPr lang="en-US" sz="1800" b="1" dirty="0" smtClean="0"/>
              <a:t> HFO or 5.5M </a:t>
            </a:r>
            <a:r>
              <a:rPr lang="en-US" sz="1800" b="1" dirty="0" err="1" smtClean="0"/>
              <a:t>tonnes</a:t>
            </a:r>
            <a:r>
              <a:rPr lang="en-US" sz="1800" b="1" dirty="0" smtClean="0"/>
              <a:t> CO</a:t>
            </a:r>
            <a:r>
              <a:rPr lang="en-US" sz="1800" b="1" baseline="-25000" dirty="0" smtClean="0"/>
              <a:t>2</a:t>
            </a:r>
            <a:endParaRPr lang="en-GB" sz="1800" b="1" baseline="-25000" dirty="0"/>
          </a:p>
        </p:txBody>
      </p:sp>
      <p:sp>
        <p:nvSpPr>
          <p:cNvPr id="14" name="Title 1"/>
          <p:cNvSpPr txBox="1">
            <a:spLocks/>
          </p:cNvSpPr>
          <p:nvPr/>
        </p:nvSpPr>
        <p:spPr>
          <a:xfrm>
            <a:off x="361949" y="5998612"/>
            <a:ext cx="8076746" cy="538649"/>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smtClean="0"/>
              <a:t>One product from a low energy portion of AkzoNobel offsets the whole of AkzoNobel by almost twice</a:t>
            </a:r>
            <a:endParaRPr lang="en-GB" sz="1800" b="1" dirty="0"/>
          </a:p>
        </p:txBody>
      </p:sp>
      <p:sp>
        <p:nvSpPr>
          <p:cNvPr id="15" name="Title 1"/>
          <p:cNvSpPr txBox="1">
            <a:spLocks/>
          </p:cNvSpPr>
          <p:nvPr/>
        </p:nvSpPr>
        <p:spPr>
          <a:xfrm>
            <a:off x="384175" y="384000"/>
            <a:ext cx="6228224" cy="960000"/>
          </a:xfrm>
          <a:prstGeom prst="rect">
            <a:avLst/>
          </a:prstGeom>
          <a:ln>
            <a:noFill/>
          </a:ln>
        </p:spPr>
        <p:txBody>
          <a:bodyPr wrap="square" lIns="0" tIns="0" rIns="0" bIns="0" rtlCol="0" anchor="b" anchorCtr="0">
            <a:noAutofit/>
          </a:bodyPr>
          <a:lstStyle/>
          <a:p>
            <a:pPr>
              <a:lnSpc>
                <a:spcPts val="2500"/>
              </a:lnSpc>
              <a:spcBef>
                <a:spcPct val="0"/>
              </a:spcBef>
              <a:defRPr/>
            </a:pPr>
            <a:r>
              <a:rPr lang="en-US" sz="2500" b="1" kern="0" dirty="0" smtClean="0">
                <a:solidFill>
                  <a:srgbClr val="005192"/>
                </a:solidFill>
              </a:rPr>
              <a:t>Co-Benefits of Carbon Credits</a:t>
            </a:r>
            <a:endParaRPr lang="en-GB" sz="2500" b="1" kern="0" dirty="0">
              <a:solidFill>
                <a:srgbClr val="005192"/>
              </a:solidFill>
            </a:endParaRPr>
          </a:p>
        </p:txBody>
      </p:sp>
    </p:spTree>
    <p:extLst>
      <p:ext uri="{BB962C8B-B14F-4D97-AF65-F5344CB8AC3E}">
        <p14:creationId xmlns:p14="http://schemas.microsoft.com/office/powerpoint/2010/main" val="395913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537E2E77-CED1-4E84-91C2-4E0176ECD4FC}" type="slidenum">
              <a:rPr>
                <a:solidFill>
                  <a:srgbClr val="B7B9BA"/>
                </a:solidFill>
              </a:rPr>
              <a:pPr>
                <a:defRPr/>
              </a:pPr>
              <a:t>15</a:t>
            </a:fld>
            <a:endParaRPr dirty="0">
              <a:solidFill>
                <a:srgbClr val="B7B9BA"/>
              </a:solidFill>
            </a:endParaRPr>
          </a:p>
        </p:txBody>
      </p:sp>
      <p:sp>
        <p:nvSpPr>
          <p:cNvPr id="3" name="Footer Placeholder 2"/>
          <p:cNvSpPr>
            <a:spLocks noGrp="1"/>
          </p:cNvSpPr>
          <p:nvPr>
            <p:ph type="ftr" sz="quarter" idx="11"/>
          </p:nvPr>
        </p:nvSpPr>
        <p:spPr/>
        <p:txBody>
          <a:bodyPr/>
          <a:lstStyle/>
          <a:p>
            <a:r>
              <a:rPr lang="nl-NL" dirty="0" err="1"/>
              <a:t>Sustainability</a:t>
            </a:r>
            <a:r>
              <a:rPr lang="nl-NL" dirty="0"/>
              <a:t> | </a:t>
            </a:r>
            <a:r>
              <a:rPr lang="nl-NL" dirty="0" err="1"/>
              <a:t>Planet</a:t>
            </a:r>
            <a:r>
              <a:rPr lang="nl-NL" dirty="0"/>
              <a:t> </a:t>
            </a:r>
            <a:r>
              <a:rPr lang="nl-NL" dirty="0" err="1"/>
              <a:t>Possible</a:t>
            </a:r>
            <a:endParaRPr lang="nl-NL" dirty="0"/>
          </a:p>
        </p:txBody>
      </p:sp>
      <p:sp>
        <p:nvSpPr>
          <p:cNvPr id="5" name="Text Placeholder 4"/>
          <p:cNvSpPr>
            <a:spLocks noGrp="1"/>
          </p:cNvSpPr>
          <p:nvPr>
            <p:ph type="body" sz="quarter" idx="12"/>
          </p:nvPr>
        </p:nvSpPr>
        <p:spPr/>
        <p:txBody>
          <a:bodyPr/>
          <a:lstStyle/>
          <a:p>
            <a:r>
              <a:rPr lang="en-US" b="0" dirty="0"/>
              <a:t>Sustainability is business and </a:t>
            </a:r>
            <a:r>
              <a:rPr lang="en-US" dirty="0" smtClean="0"/>
              <a:t>business </a:t>
            </a:r>
            <a:r>
              <a:rPr lang="en-US" dirty="0"/>
              <a:t>is sustainability</a:t>
            </a:r>
          </a:p>
          <a:p>
            <a:endParaRPr lang="en-US" b="0" dirty="0"/>
          </a:p>
          <a:p>
            <a:r>
              <a:rPr lang="en-US" dirty="0"/>
              <a:t>Our industry must deliver much more value </a:t>
            </a:r>
            <a:r>
              <a:rPr lang="en-US" b="0" dirty="0" smtClean="0"/>
              <a:t>from </a:t>
            </a:r>
            <a:r>
              <a:rPr lang="en-US" b="0" dirty="0"/>
              <a:t>much fewer resources</a:t>
            </a:r>
          </a:p>
          <a:p>
            <a:endParaRPr lang="en-US" b="0" dirty="0"/>
          </a:p>
          <a:p>
            <a:r>
              <a:rPr lang="en-US" b="0" dirty="0"/>
              <a:t>Sustainability requires </a:t>
            </a:r>
            <a:r>
              <a:rPr lang="en-US" dirty="0"/>
              <a:t>collaboration </a:t>
            </a:r>
            <a:r>
              <a:rPr lang="en-US" b="0" dirty="0" smtClean="0"/>
              <a:t>throughout </a:t>
            </a:r>
            <a:r>
              <a:rPr lang="en-US" b="0" dirty="0"/>
              <a:t>the value chain</a:t>
            </a:r>
          </a:p>
          <a:p>
            <a:endParaRPr lang="en-US" b="0" dirty="0"/>
          </a:p>
          <a:p>
            <a:r>
              <a:rPr lang="en-US" b="0" dirty="0"/>
              <a:t>Sustainability is </a:t>
            </a:r>
            <a:r>
              <a:rPr lang="en-US" dirty="0"/>
              <a:t>a major business driver</a:t>
            </a:r>
          </a:p>
          <a:p>
            <a:endParaRPr lang="en-US" dirty="0"/>
          </a:p>
        </p:txBody>
      </p:sp>
      <p:cxnSp>
        <p:nvCxnSpPr>
          <p:cNvPr id="13" name="Straight Connector 12"/>
          <p:cNvCxnSpPr/>
          <p:nvPr/>
        </p:nvCxnSpPr>
        <p:spPr>
          <a:xfrm>
            <a:off x="0" y="1428680"/>
            <a:ext cx="11255637" cy="0"/>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p:nvSpPr>
        <p:spPr>
          <a:xfrm>
            <a:off x="384175" y="384000"/>
            <a:ext cx="6228224" cy="960000"/>
          </a:xfrm>
          <a:prstGeom prst="rect">
            <a:avLst/>
          </a:prstGeom>
          <a:ln>
            <a:noFill/>
          </a:ln>
        </p:spPr>
        <p:txBody>
          <a:bodyPr wrap="square" lIns="0" tIns="0" rIns="0" bIns="0" rtlCol="0" anchor="b" anchorCtr="0">
            <a:noAutofit/>
          </a:bodyPr>
          <a:lstStyle/>
          <a:p>
            <a:pPr>
              <a:lnSpc>
                <a:spcPts val="2500"/>
              </a:lnSpc>
              <a:spcBef>
                <a:spcPct val="0"/>
              </a:spcBef>
              <a:defRPr/>
            </a:pPr>
            <a:r>
              <a:rPr lang="en-US" sz="2500" b="1" kern="0" dirty="0" smtClean="0">
                <a:solidFill>
                  <a:srgbClr val="005192"/>
                </a:solidFill>
              </a:rPr>
              <a:t>Conclusions</a:t>
            </a:r>
            <a:endParaRPr lang="en-GB" sz="2500" b="1" kern="0" dirty="0">
              <a:solidFill>
                <a:srgbClr val="005192"/>
              </a:solidFill>
            </a:endParaRPr>
          </a:p>
        </p:txBody>
      </p:sp>
      <p:sp>
        <p:nvSpPr>
          <p:cNvPr id="15" name="Rectangle 2"/>
          <p:cNvSpPr txBox="1">
            <a:spLocks noChangeArrowheads="1"/>
          </p:cNvSpPr>
          <p:nvPr/>
        </p:nvSpPr>
        <p:spPr>
          <a:xfrm>
            <a:off x="5413724" y="1810352"/>
            <a:ext cx="7869600" cy="4212021"/>
          </a:xfrm>
          <a:prstGeom prst="rect">
            <a:avLst/>
          </a:prstGeom>
        </p:spPr>
        <p:txBody>
          <a:bodyPr vert="horz" lIns="0" tIns="0" rIns="0" bIns="0" rtlCol="0">
            <a:noAutofit/>
          </a:bodyPr>
          <a:lstStyle/>
          <a:p>
            <a:pPr marL="180975" lvl="1" indent="-180975">
              <a:spcBef>
                <a:spcPts val="600"/>
              </a:spcBef>
              <a:buClr>
                <a:srgbClr val="FFFFFF"/>
              </a:buClr>
              <a:buFont typeface="Arial" pitchFamily="34" charset="0"/>
              <a:buChar char="•"/>
              <a:defRPr/>
            </a:pPr>
            <a:endParaRPr lang="en-US" sz="2800" dirty="0">
              <a:solidFill>
                <a:srgbClr val="000000"/>
              </a:solidFill>
            </a:endParaRPr>
          </a:p>
        </p:txBody>
      </p:sp>
      <p:pic>
        <p:nvPicPr>
          <p:cNvPr id="17" name="Afbeelding 36" descr="AN_PP_RGB_S.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Tree>
    <p:extLst>
      <p:ext uri="{BB962C8B-B14F-4D97-AF65-F5344CB8AC3E}">
        <p14:creationId xmlns:p14="http://schemas.microsoft.com/office/powerpoint/2010/main" val="31211966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005192"/>
                </a:solidFill>
              </a:rPr>
              <a:t>More </a:t>
            </a:r>
            <a:r>
              <a:rPr lang="en-US" dirty="0">
                <a:solidFill>
                  <a:srgbClr val="005192"/>
                </a:solidFill>
              </a:rPr>
              <a:t>value </a:t>
            </a:r>
            <a:r>
              <a:rPr lang="en-US" dirty="0" smtClean="0">
                <a:solidFill>
                  <a:srgbClr val="005192"/>
                </a:solidFill>
              </a:rPr>
              <a:t/>
            </a:r>
            <a:br>
              <a:rPr lang="en-US" dirty="0" smtClean="0">
                <a:solidFill>
                  <a:srgbClr val="005192"/>
                </a:solidFill>
              </a:rPr>
            </a:br>
            <a:r>
              <a:rPr lang="en-US" dirty="0" smtClean="0">
                <a:solidFill>
                  <a:srgbClr val="005192"/>
                </a:solidFill>
              </a:rPr>
              <a:t>from fewer resources</a:t>
            </a:r>
            <a:endParaRPr lang="en-GB" dirty="0">
              <a:solidFill>
                <a:srgbClr val="005192"/>
              </a:solidFill>
            </a:endParaRPr>
          </a:p>
        </p:txBody>
      </p:sp>
      <p:sp>
        <p:nvSpPr>
          <p:cNvPr id="7" name="Subtitel 6"/>
          <p:cNvSpPr>
            <a:spLocks noGrp="1"/>
          </p:cNvSpPr>
          <p:nvPr>
            <p:ph type="subTitle" idx="1"/>
          </p:nvPr>
        </p:nvSpPr>
        <p:spPr/>
        <p:txBody>
          <a:bodyPr/>
          <a:lstStyle/>
          <a:p>
            <a:r>
              <a:rPr lang="en-US" dirty="0" smtClean="0"/>
              <a:t>Sustainability</a:t>
            </a:r>
            <a:endParaRPr lang="en-US" dirty="0"/>
          </a:p>
          <a:p>
            <a:endParaRPr lang="nl-NL" dirty="0"/>
          </a:p>
        </p:txBody>
      </p:sp>
      <p:pic>
        <p:nvPicPr>
          <p:cNvPr id="4" name="Picture Placeholder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2814279"/>
            <a:ext cx="9144002" cy="4043721"/>
          </a:xfrm>
          <a:prstGeom prst="rect">
            <a:avLst/>
          </a:prstGeom>
        </p:spPr>
      </p:pic>
      <p:pic>
        <p:nvPicPr>
          <p:cNvPr id="5" name="Afbeelding 3" descr="AN_PP_W.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82672" y="5160669"/>
            <a:ext cx="1651722" cy="1396765"/>
          </a:xfrm>
          <a:prstGeom prst="rect">
            <a:avLst/>
          </a:prstGeom>
        </p:spPr>
      </p:pic>
    </p:spTree>
    <p:extLst>
      <p:ext uri="{BB962C8B-B14F-4D97-AF65-F5344CB8AC3E}">
        <p14:creationId xmlns:p14="http://schemas.microsoft.com/office/powerpoint/2010/main" val="24561203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3"/>
          <p:cNvSpPr txBox="1">
            <a:spLocks/>
          </p:cNvSpPr>
          <p:nvPr/>
        </p:nvSpPr>
        <p:spPr>
          <a:xfrm>
            <a:off x="365125" y="6597822"/>
            <a:ext cx="8414590" cy="206400"/>
          </a:xfrm>
          <a:prstGeom prst="rect">
            <a:avLst/>
          </a:prstGeom>
          <a:noFill/>
        </p:spPr>
        <p:txBody>
          <a:bodyPr wrap="square" lIns="0" tIns="0" rIns="0" bIns="0" rtlCol="0">
            <a:noAutofit/>
          </a:bodyPr>
          <a:lstStyle>
            <a:defPPr>
              <a:defRPr lang="nl-NL"/>
            </a:defPPr>
            <a:lvl1pPr marL="0" algn="r" defTabSz="914400" rtl="0" eaLnBrk="1" latinLnBrk="0" hangingPunct="1">
              <a:defRPr lang="en-US" sz="1000" b="1" kern="1200" smtClean="0">
                <a:solidFill>
                  <a:srgbClr val="B7B9B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NL" dirty="0"/>
          </a:p>
        </p:txBody>
      </p:sp>
      <p:graphicFrame>
        <p:nvGraphicFramePr>
          <p:cNvPr id="16" name="Object 15" hidden="1"/>
          <p:cNvGraphicFramePr>
            <a:graphicFrameLocks noChangeAspect="1"/>
          </p:cNvGraphicFramePr>
          <p:nvPr>
            <p:custDataLst>
              <p:tags r:id="rId2"/>
            </p:custDataLst>
            <p:extLst>
              <p:ext uri="{D42A27DB-BD31-4B8C-83A1-F6EECF244321}">
                <p14:modId xmlns:p14="http://schemas.microsoft.com/office/powerpoint/2010/main" val="90912860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8622" name="think-cell Slide" r:id="rId5" imgW="381" imgH="381" progId="TCLayout.ActiveDocument.1">
                  <p:embed/>
                </p:oleObj>
              </mc:Choice>
              <mc:Fallback>
                <p:oleObj name="think-cell Slide" r:id="rId5" imgW="381" imgH="381" progId="TCLayout.ActiveDocument.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 name="Rectangle 32"/>
          <p:cNvSpPr/>
          <p:nvPr/>
        </p:nvSpPr>
        <p:spPr>
          <a:xfrm>
            <a:off x="4311569" y="1935163"/>
            <a:ext cx="4464050" cy="3810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ndParaRPr>
          </a:p>
        </p:txBody>
      </p:sp>
      <p:sp>
        <p:nvSpPr>
          <p:cNvPr id="1030" name="Title 6"/>
          <p:cNvSpPr>
            <a:spLocks noGrp="1"/>
          </p:cNvSpPr>
          <p:nvPr>
            <p:ph type="title"/>
          </p:nvPr>
        </p:nvSpPr>
        <p:spPr/>
        <p:txBody>
          <a:bodyPr anchor="b" anchorCtr="0"/>
          <a:lstStyle/>
          <a:p>
            <a:r>
              <a:rPr lang="en-US" dirty="0">
                <a:latin typeface="Arial" charset="0"/>
              </a:rPr>
              <a:t>AkzoNobel </a:t>
            </a:r>
            <a:r>
              <a:rPr lang="en-US" dirty="0" smtClean="0">
                <a:latin typeface="Arial" charset="0"/>
              </a:rPr>
              <a:t>today</a:t>
            </a:r>
            <a:endParaRPr lang="en-US" dirty="0">
              <a:latin typeface="Arial" charset="0"/>
            </a:endParaRPr>
          </a:p>
        </p:txBody>
      </p:sp>
      <p:sp>
        <p:nvSpPr>
          <p:cNvPr id="2" name="Footer Placeholder 1"/>
          <p:cNvSpPr>
            <a:spLocks noGrp="1"/>
          </p:cNvSpPr>
          <p:nvPr>
            <p:ph type="ftr" sz="quarter" idx="11"/>
          </p:nvPr>
        </p:nvSpPr>
        <p:spPr/>
        <p:txBody>
          <a:bodyPr/>
          <a:lstStyle/>
          <a:p>
            <a:r>
              <a:t>Sustainability | Planet Possible</a:t>
            </a:r>
            <a:endParaRPr lang="nl-NL" dirty="0"/>
          </a:p>
        </p:txBody>
      </p:sp>
      <p:sp>
        <p:nvSpPr>
          <p:cNvPr id="3" name="Slide Number Placeholder 2"/>
          <p:cNvSpPr>
            <a:spLocks noGrp="1"/>
          </p:cNvSpPr>
          <p:nvPr>
            <p:ph type="sldNum" sz="quarter" idx="10"/>
          </p:nvPr>
        </p:nvSpPr>
        <p:spPr>
          <a:xfrm>
            <a:off x="6053639" y="6367237"/>
            <a:ext cx="252000" cy="206400"/>
          </a:xfrm>
        </p:spPr>
        <p:txBody>
          <a:bodyPr/>
          <a:lstStyle/>
          <a:p>
            <a:pPr>
              <a:defRPr/>
            </a:pPr>
            <a:fld id="{537E2E77-CED1-4E84-91C2-4E0176ECD4FC}" type="slidenum">
              <a:rPr/>
              <a:pPr>
                <a:defRPr/>
              </a:pPr>
              <a:t>2</a:t>
            </a:fld>
            <a:endParaRPr dirty="0"/>
          </a:p>
        </p:txBody>
      </p:sp>
      <p:pic>
        <p:nvPicPr>
          <p:cNvPr id="23" name="Picture 22"/>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651288" y="1663702"/>
            <a:ext cx="8438223" cy="3544942"/>
          </a:xfrm>
          <a:prstGeom prst="rect">
            <a:avLst/>
          </a:prstGeom>
        </p:spPr>
      </p:pic>
      <p:sp>
        <p:nvSpPr>
          <p:cNvPr id="26" name="TextBox 25"/>
          <p:cNvSpPr txBox="1"/>
          <p:nvPr/>
        </p:nvSpPr>
        <p:spPr>
          <a:xfrm>
            <a:off x="1158941" y="1560108"/>
            <a:ext cx="2337572" cy="252408"/>
          </a:xfrm>
          <a:prstGeom prst="rect">
            <a:avLst/>
          </a:prstGeom>
          <a:noFill/>
        </p:spPr>
        <p:txBody>
          <a:bodyPr wrap="square" rtlCol="0">
            <a:spAutoFit/>
          </a:bodyPr>
          <a:lstStyle/>
          <a:p>
            <a:pPr algn="ctr"/>
            <a:r>
              <a:rPr lang="en-US" sz="1000" dirty="0" smtClean="0"/>
              <a:t>North America 15%</a:t>
            </a:r>
            <a:endParaRPr lang="en-US" sz="1000" dirty="0"/>
          </a:p>
        </p:txBody>
      </p:sp>
      <p:sp>
        <p:nvSpPr>
          <p:cNvPr id="27" name="TextBox 26"/>
          <p:cNvSpPr txBox="1"/>
          <p:nvPr/>
        </p:nvSpPr>
        <p:spPr>
          <a:xfrm>
            <a:off x="3493849" y="1563615"/>
            <a:ext cx="2337572" cy="252408"/>
          </a:xfrm>
          <a:prstGeom prst="rect">
            <a:avLst/>
          </a:prstGeom>
          <a:noFill/>
          <a:ln>
            <a:solidFill>
              <a:schemeClr val="bg1"/>
            </a:solidFill>
          </a:ln>
        </p:spPr>
        <p:txBody>
          <a:bodyPr wrap="square" rtlCol="0">
            <a:spAutoFit/>
          </a:bodyPr>
          <a:lstStyle/>
          <a:p>
            <a:pPr algn="ctr"/>
            <a:r>
              <a:rPr lang="en-US" sz="1000" dirty="0" smtClean="0"/>
              <a:t>Mature Europe 38%</a:t>
            </a:r>
            <a:endParaRPr lang="en-US" sz="1000" dirty="0"/>
          </a:p>
        </p:txBody>
      </p:sp>
      <p:sp>
        <p:nvSpPr>
          <p:cNvPr id="30" name="TextBox 29"/>
          <p:cNvSpPr txBox="1"/>
          <p:nvPr/>
        </p:nvSpPr>
        <p:spPr>
          <a:xfrm>
            <a:off x="5789725" y="1559379"/>
            <a:ext cx="2337572" cy="252408"/>
          </a:xfrm>
          <a:prstGeom prst="rect">
            <a:avLst/>
          </a:prstGeom>
          <a:noFill/>
        </p:spPr>
        <p:txBody>
          <a:bodyPr wrap="square" rtlCol="0">
            <a:spAutoFit/>
          </a:bodyPr>
          <a:lstStyle/>
          <a:p>
            <a:pPr algn="ctr"/>
            <a:r>
              <a:rPr lang="en-US" sz="1000" dirty="0" smtClean="0"/>
              <a:t>Asia Pacific 25%</a:t>
            </a:r>
            <a:endParaRPr lang="en-US" sz="1000" dirty="0"/>
          </a:p>
        </p:txBody>
      </p:sp>
      <p:sp>
        <p:nvSpPr>
          <p:cNvPr id="31" name="TextBox 30"/>
          <p:cNvSpPr txBox="1"/>
          <p:nvPr/>
        </p:nvSpPr>
        <p:spPr>
          <a:xfrm>
            <a:off x="5954240" y="4677054"/>
            <a:ext cx="2337572" cy="252408"/>
          </a:xfrm>
          <a:prstGeom prst="rect">
            <a:avLst/>
          </a:prstGeom>
          <a:noFill/>
        </p:spPr>
        <p:txBody>
          <a:bodyPr wrap="square" rtlCol="0">
            <a:spAutoFit/>
          </a:bodyPr>
          <a:lstStyle/>
          <a:p>
            <a:pPr algn="ctr"/>
            <a:r>
              <a:rPr lang="en-US" sz="1000" dirty="0" smtClean="0"/>
              <a:t>Other countries 3%</a:t>
            </a:r>
            <a:endParaRPr lang="en-US" sz="1000" dirty="0"/>
          </a:p>
        </p:txBody>
      </p:sp>
      <p:sp>
        <p:nvSpPr>
          <p:cNvPr id="32" name="TextBox 31"/>
          <p:cNvSpPr txBox="1"/>
          <p:nvPr/>
        </p:nvSpPr>
        <p:spPr>
          <a:xfrm>
            <a:off x="4202557" y="4673022"/>
            <a:ext cx="2337572" cy="252408"/>
          </a:xfrm>
          <a:prstGeom prst="rect">
            <a:avLst/>
          </a:prstGeom>
          <a:noFill/>
        </p:spPr>
        <p:txBody>
          <a:bodyPr wrap="square" rtlCol="0">
            <a:spAutoFit/>
          </a:bodyPr>
          <a:lstStyle/>
          <a:p>
            <a:pPr algn="ctr"/>
            <a:r>
              <a:rPr lang="en-US" sz="1000" dirty="0" smtClean="0"/>
              <a:t>Emerging Europe 8%</a:t>
            </a:r>
            <a:endParaRPr lang="en-US" sz="1000" dirty="0"/>
          </a:p>
        </p:txBody>
      </p:sp>
      <p:sp>
        <p:nvSpPr>
          <p:cNvPr id="34" name="TextBox 33"/>
          <p:cNvSpPr txBox="1"/>
          <p:nvPr/>
        </p:nvSpPr>
        <p:spPr>
          <a:xfrm>
            <a:off x="2257337" y="4677566"/>
            <a:ext cx="2337572" cy="252408"/>
          </a:xfrm>
          <a:prstGeom prst="rect">
            <a:avLst/>
          </a:prstGeom>
          <a:noFill/>
        </p:spPr>
        <p:txBody>
          <a:bodyPr wrap="square" rtlCol="0">
            <a:spAutoFit/>
          </a:bodyPr>
          <a:lstStyle/>
          <a:p>
            <a:pPr algn="ctr"/>
            <a:r>
              <a:rPr lang="en-US" sz="1000" dirty="0" smtClean="0"/>
              <a:t>Latin America 11%</a:t>
            </a:r>
            <a:endParaRPr lang="en-US" sz="1000" dirty="0"/>
          </a:p>
        </p:txBody>
      </p:sp>
      <p:sp>
        <p:nvSpPr>
          <p:cNvPr id="35" name="TextBox 34"/>
          <p:cNvSpPr txBox="1"/>
          <p:nvPr/>
        </p:nvSpPr>
        <p:spPr>
          <a:xfrm>
            <a:off x="457199" y="1885951"/>
            <a:ext cx="3155244" cy="4616648"/>
          </a:xfrm>
          <a:prstGeom prst="rect">
            <a:avLst/>
          </a:prstGeom>
          <a:noFill/>
        </p:spPr>
        <p:txBody>
          <a:bodyPr wrap="square" lIns="0" tIns="0" rIns="0" bIns="0" rtlCol="0">
            <a:spAutoFit/>
          </a:bodyPr>
          <a:lstStyle/>
          <a:p>
            <a:pPr>
              <a:lnSpc>
                <a:spcPts val="2000"/>
              </a:lnSpc>
            </a:pPr>
            <a:r>
              <a:rPr lang="en-US" sz="4800" b="1" dirty="0">
                <a:gradFill flip="none" rotWithShape="1">
                  <a:gsLst>
                    <a:gs pos="0">
                      <a:schemeClr val="accent1"/>
                    </a:gs>
                    <a:gs pos="100000">
                      <a:schemeClr val="accent2"/>
                    </a:gs>
                  </a:gsLst>
                  <a:lin ang="18900000" scaled="0"/>
                  <a:tileRect/>
                </a:gradFill>
                <a:latin typeface="Arial"/>
              </a:rPr>
              <a:t>€</a:t>
            </a:r>
            <a:r>
              <a:rPr lang="en-US" sz="4800" b="1" dirty="0" smtClean="0">
                <a:gradFill flip="none" rotWithShape="1">
                  <a:gsLst>
                    <a:gs pos="0">
                      <a:schemeClr val="accent1"/>
                    </a:gs>
                    <a:gs pos="100000">
                      <a:schemeClr val="accent2"/>
                    </a:gs>
                  </a:gsLst>
                  <a:lin ang="18900000" scaled="0"/>
                  <a:tileRect/>
                </a:gradFill>
                <a:latin typeface="Arial"/>
              </a:rPr>
              <a:t>14.9</a:t>
            </a:r>
            <a:br>
              <a:rPr lang="en-US" sz="4800" b="1" dirty="0" smtClean="0">
                <a:gradFill flip="none" rotWithShape="1">
                  <a:gsLst>
                    <a:gs pos="0">
                      <a:schemeClr val="accent1"/>
                    </a:gs>
                    <a:gs pos="100000">
                      <a:schemeClr val="accent2"/>
                    </a:gs>
                  </a:gsLst>
                  <a:lin ang="18900000" scaled="0"/>
                  <a:tileRect/>
                </a:gradFill>
                <a:latin typeface="Arial"/>
              </a:rPr>
            </a:br>
            <a:r>
              <a:rPr lang="en-US" sz="1400" b="1" dirty="0" smtClean="0">
                <a:gradFill flip="none" rotWithShape="1">
                  <a:gsLst>
                    <a:gs pos="0">
                      <a:schemeClr val="accent1"/>
                    </a:gs>
                    <a:gs pos="100000">
                      <a:schemeClr val="accent2"/>
                    </a:gs>
                  </a:gsLst>
                  <a:lin ang="18900000" scaled="0"/>
                  <a:tileRect/>
                </a:gradFill>
                <a:latin typeface="Arial"/>
              </a:rPr>
              <a:t>billion in revenue</a:t>
            </a:r>
          </a:p>
          <a:p>
            <a:pPr>
              <a:lnSpc>
                <a:spcPts val="2000"/>
              </a:lnSpc>
            </a:pPr>
            <a:endParaRPr lang="en-US" sz="1400" b="1" dirty="0" smtClean="0">
              <a:gradFill flip="none" rotWithShape="1">
                <a:gsLst>
                  <a:gs pos="0">
                    <a:schemeClr val="accent1"/>
                  </a:gs>
                  <a:gs pos="100000">
                    <a:schemeClr val="accent2"/>
                  </a:gs>
                </a:gsLst>
                <a:lin ang="18900000" scaled="0"/>
                <a:tileRect/>
              </a:gradFill>
              <a:latin typeface="Arial"/>
            </a:endParaRPr>
          </a:p>
          <a:p>
            <a:pPr>
              <a:lnSpc>
                <a:spcPts val="2000"/>
              </a:lnSpc>
            </a:pPr>
            <a:endParaRPr lang="en-US" sz="1400" b="1" dirty="0" smtClean="0">
              <a:gradFill flip="none" rotWithShape="1">
                <a:gsLst>
                  <a:gs pos="0">
                    <a:schemeClr val="accent1"/>
                  </a:gs>
                  <a:gs pos="100000">
                    <a:schemeClr val="accent2"/>
                  </a:gs>
                </a:gsLst>
                <a:lin ang="18900000" scaled="0"/>
                <a:tileRect/>
              </a:gradFill>
              <a:latin typeface="Arial"/>
            </a:endParaRPr>
          </a:p>
          <a:p>
            <a:pPr>
              <a:lnSpc>
                <a:spcPts val="2000"/>
              </a:lnSpc>
            </a:pPr>
            <a:r>
              <a:rPr lang="en-US" sz="4800" b="1" dirty="0" smtClean="0">
                <a:gradFill flip="none" rotWithShape="1">
                  <a:gsLst>
                    <a:gs pos="0">
                      <a:schemeClr val="accent1"/>
                    </a:gs>
                    <a:gs pos="100000">
                      <a:schemeClr val="accent2"/>
                    </a:gs>
                  </a:gsLst>
                  <a:lin ang="18900000" scaled="0"/>
                  <a:tileRect/>
                </a:gradFill>
              </a:rPr>
              <a:t>€1.6</a:t>
            </a:r>
            <a:r>
              <a:rPr lang="en-US" sz="4800" b="1" dirty="0">
                <a:gradFill flip="none" rotWithShape="1">
                  <a:gsLst>
                    <a:gs pos="0">
                      <a:schemeClr val="accent1"/>
                    </a:gs>
                    <a:gs pos="100000">
                      <a:schemeClr val="accent2"/>
                    </a:gs>
                  </a:gsLst>
                  <a:lin ang="18900000" scaled="0"/>
                  <a:tileRect/>
                </a:gradFill>
              </a:rPr>
              <a:t/>
            </a:r>
            <a:br>
              <a:rPr lang="en-US" sz="4800" b="1" dirty="0">
                <a:gradFill flip="none" rotWithShape="1">
                  <a:gsLst>
                    <a:gs pos="0">
                      <a:schemeClr val="accent1"/>
                    </a:gs>
                    <a:gs pos="100000">
                      <a:schemeClr val="accent2"/>
                    </a:gs>
                  </a:gsLst>
                  <a:lin ang="18900000" scaled="0"/>
                  <a:tileRect/>
                </a:gradFill>
              </a:rPr>
            </a:br>
            <a:r>
              <a:rPr lang="en-US" sz="1400" b="1" dirty="0">
                <a:gradFill flip="none" rotWithShape="1">
                  <a:gsLst>
                    <a:gs pos="0">
                      <a:schemeClr val="accent1"/>
                    </a:gs>
                    <a:gs pos="100000">
                      <a:schemeClr val="accent2"/>
                    </a:gs>
                  </a:gsLst>
                  <a:lin ang="18900000" scaled="0"/>
                  <a:tileRect/>
                </a:gradFill>
              </a:rPr>
              <a:t>billion in </a:t>
            </a:r>
            <a:r>
              <a:rPr lang="en-US" sz="1400" b="1" dirty="0" smtClean="0">
                <a:gradFill flip="none" rotWithShape="1">
                  <a:gsLst>
                    <a:gs pos="0">
                      <a:schemeClr val="accent1"/>
                    </a:gs>
                    <a:gs pos="100000">
                      <a:schemeClr val="accent2"/>
                    </a:gs>
                  </a:gsLst>
                  <a:lin ang="18900000" scaled="0"/>
                  <a:tileRect/>
                </a:gradFill>
              </a:rPr>
              <a:t>operating income</a:t>
            </a:r>
          </a:p>
          <a:p>
            <a:pPr>
              <a:lnSpc>
                <a:spcPts val="2000"/>
              </a:lnSpc>
            </a:pPr>
            <a:endParaRPr lang="en-US" sz="1400" b="1" dirty="0" smtClean="0">
              <a:gradFill flip="none" rotWithShape="1">
                <a:gsLst>
                  <a:gs pos="0">
                    <a:schemeClr val="accent1"/>
                  </a:gs>
                  <a:gs pos="100000">
                    <a:schemeClr val="accent2"/>
                  </a:gs>
                </a:gsLst>
                <a:lin ang="18900000" scaled="0"/>
                <a:tileRect/>
              </a:gradFill>
              <a:latin typeface="Arial"/>
            </a:endParaRPr>
          </a:p>
          <a:p>
            <a:pPr>
              <a:lnSpc>
                <a:spcPts val="2000"/>
              </a:lnSpc>
            </a:pPr>
            <a:r>
              <a:rPr lang="en-US" sz="1400" b="1" dirty="0" smtClean="0">
                <a:gradFill flip="none" rotWithShape="1">
                  <a:gsLst>
                    <a:gs pos="0">
                      <a:schemeClr val="accent1"/>
                    </a:gs>
                    <a:gs pos="100000">
                      <a:schemeClr val="accent2"/>
                    </a:gs>
                  </a:gsLst>
                  <a:lin ang="18900000" scaled="0"/>
                  <a:tileRect/>
                </a:gradFill>
                <a:latin typeface="Arial"/>
              </a:rPr>
              <a:t/>
            </a:r>
            <a:br>
              <a:rPr lang="en-US" sz="1400" b="1" dirty="0" smtClean="0">
                <a:gradFill flip="none" rotWithShape="1">
                  <a:gsLst>
                    <a:gs pos="0">
                      <a:schemeClr val="accent1"/>
                    </a:gs>
                    <a:gs pos="100000">
                      <a:schemeClr val="accent2"/>
                    </a:gs>
                  </a:gsLst>
                  <a:lin ang="18900000" scaled="0"/>
                  <a:tileRect/>
                </a:gradFill>
                <a:latin typeface="Arial"/>
              </a:rPr>
            </a:br>
            <a:r>
              <a:rPr lang="en-US" sz="4800" b="1" dirty="0" smtClean="0">
                <a:gradFill flip="none" rotWithShape="1">
                  <a:gsLst>
                    <a:gs pos="0">
                      <a:schemeClr val="accent1"/>
                    </a:gs>
                    <a:gs pos="100000">
                      <a:schemeClr val="accent2"/>
                    </a:gs>
                  </a:gsLst>
                  <a:lin ang="18900000" scaled="0"/>
                  <a:tileRect/>
                </a:gradFill>
              </a:rPr>
              <a:t>45,600</a:t>
            </a:r>
            <a:br>
              <a:rPr lang="en-US" sz="4800" b="1" dirty="0" smtClean="0">
                <a:gradFill flip="none" rotWithShape="1">
                  <a:gsLst>
                    <a:gs pos="0">
                      <a:schemeClr val="accent1"/>
                    </a:gs>
                    <a:gs pos="100000">
                      <a:schemeClr val="accent2"/>
                    </a:gs>
                  </a:gsLst>
                  <a:lin ang="18900000" scaled="0"/>
                  <a:tileRect/>
                </a:gradFill>
              </a:rPr>
            </a:br>
            <a:r>
              <a:rPr lang="en-US" sz="1400" b="1" dirty="0" smtClean="0">
                <a:gradFill flip="none" rotWithShape="1">
                  <a:gsLst>
                    <a:gs pos="0">
                      <a:schemeClr val="accent1"/>
                    </a:gs>
                    <a:gs pos="100000">
                      <a:schemeClr val="accent2"/>
                    </a:gs>
                  </a:gsLst>
                  <a:lin ang="18900000" scaled="0"/>
                  <a:tileRect/>
                </a:gradFill>
              </a:rPr>
              <a:t>employees</a:t>
            </a:r>
          </a:p>
          <a:p>
            <a:pPr>
              <a:lnSpc>
                <a:spcPts val="2000"/>
              </a:lnSpc>
            </a:pPr>
            <a:endParaRPr lang="en-US" sz="1400" b="1" dirty="0" smtClean="0">
              <a:gradFill flip="none" rotWithShape="1">
                <a:gsLst>
                  <a:gs pos="0">
                    <a:schemeClr val="accent1"/>
                  </a:gs>
                  <a:gs pos="100000">
                    <a:schemeClr val="accent2"/>
                  </a:gs>
                </a:gsLst>
                <a:lin ang="18900000" scaled="0"/>
                <a:tileRect/>
              </a:gradFill>
              <a:latin typeface="Arial"/>
            </a:endParaRPr>
          </a:p>
          <a:p>
            <a:pPr>
              <a:lnSpc>
                <a:spcPts val="2000"/>
              </a:lnSpc>
            </a:pPr>
            <a:endParaRPr lang="en-US" sz="4800" b="1" dirty="0">
              <a:gradFill flip="none" rotWithShape="1">
                <a:gsLst>
                  <a:gs pos="0">
                    <a:schemeClr val="accent1"/>
                  </a:gs>
                  <a:gs pos="100000">
                    <a:schemeClr val="accent2"/>
                  </a:gs>
                </a:gsLst>
                <a:lin ang="18900000" scaled="0"/>
                <a:tileRect/>
              </a:gradFill>
              <a:latin typeface="Arial"/>
            </a:endParaRPr>
          </a:p>
          <a:p>
            <a:pPr>
              <a:lnSpc>
                <a:spcPts val="2000"/>
              </a:lnSpc>
            </a:pPr>
            <a:r>
              <a:rPr lang="en-US" sz="4800" b="1" dirty="0" smtClean="0">
                <a:gradFill flip="none" rotWithShape="1">
                  <a:gsLst>
                    <a:gs pos="0">
                      <a:schemeClr val="accent1"/>
                    </a:gs>
                    <a:gs pos="100000">
                      <a:schemeClr val="accent2"/>
                    </a:gs>
                  </a:gsLst>
                  <a:lin ang="18900000" scaled="0"/>
                  <a:tileRect/>
                </a:gradFill>
                <a:latin typeface="Arial"/>
              </a:rPr>
              <a:t>200+</a:t>
            </a:r>
            <a:br>
              <a:rPr lang="en-US" sz="4800" b="1" dirty="0" smtClean="0">
                <a:gradFill flip="none" rotWithShape="1">
                  <a:gsLst>
                    <a:gs pos="0">
                      <a:schemeClr val="accent1"/>
                    </a:gs>
                    <a:gs pos="100000">
                      <a:schemeClr val="accent2"/>
                    </a:gs>
                  </a:gsLst>
                  <a:lin ang="18900000" scaled="0"/>
                  <a:tileRect/>
                </a:gradFill>
                <a:latin typeface="Arial"/>
              </a:rPr>
            </a:br>
            <a:r>
              <a:rPr lang="en-US" sz="1400" b="1" dirty="0" smtClean="0">
                <a:gradFill flip="none" rotWithShape="1">
                  <a:gsLst>
                    <a:gs pos="0">
                      <a:schemeClr val="accent1"/>
                    </a:gs>
                    <a:gs pos="100000">
                      <a:schemeClr val="accent2"/>
                    </a:gs>
                  </a:gsLst>
                  <a:lin ang="18900000" scaled="0"/>
                  <a:tileRect/>
                </a:gradFill>
                <a:latin typeface="Arial"/>
              </a:rPr>
              <a:t>production sites</a:t>
            </a:r>
            <a:br>
              <a:rPr lang="en-US" sz="1400" b="1" dirty="0" smtClean="0">
                <a:gradFill flip="none" rotWithShape="1">
                  <a:gsLst>
                    <a:gs pos="0">
                      <a:schemeClr val="accent1"/>
                    </a:gs>
                    <a:gs pos="100000">
                      <a:schemeClr val="accent2"/>
                    </a:gs>
                  </a:gsLst>
                  <a:lin ang="18900000" scaled="0"/>
                  <a:tileRect/>
                </a:gradFill>
                <a:latin typeface="Arial"/>
              </a:rPr>
            </a:br>
            <a:endParaRPr lang="en-US" sz="1400" b="1" dirty="0" smtClean="0">
              <a:gradFill flip="none" rotWithShape="1">
                <a:gsLst>
                  <a:gs pos="0">
                    <a:schemeClr val="accent1"/>
                  </a:gs>
                  <a:gs pos="100000">
                    <a:schemeClr val="accent2"/>
                  </a:gs>
                </a:gsLst>
                <a:lin ang="18900000" scaled="0"/>
                <a:tileRect/>
              </a:gradFill>
              <a:latin typeface="Arial"/>
            </a:endParaRPr>
          </a:p>
          <a:p>
            <a:pPr>
              <a:lnSpc>
                <a:spcPts val="2000"/>
              </a:lnSpc>
            </a:pPr>
            <a:endParaRPr lang="en-US" sz="4800" b="1" dirty="0">
              <a:gradFill flip="none" rotWithShape="1">
                <a:gsLst>
                  <a:gs pos="0">
                    <a:schemeClr val="accent1"/>
                  </a:gs>
                  <a:gs pos="100000">
                    <a:schemeClr val="accent2"/>
                  </a:gs>
                </a:gsLst>
                <a:lin ang="18900000" scaled="0"/>
                <a:tileRect/>
              </a:gradFill>
              <a:latin typeface="Arial"/>
            </a:endParaRPr>
          </a:p>
          <a:p>
            <a:pPr>
              <a:lnSpc>
                <a:spcPts val="2000"/>
              </a:lnSpc>
            </a:pPr>
            <a:r>
              <a:rPr lang="en-US" sz="4800" b="1" dirty="0" smtClean="0">
                <a:gradFill flip="none" rotWithShape="1">
                  <a:gsLst>
                    <a:gs pos="0">
                      <a:schemeClr val="accent1"/>
                    </a:gs>
                    <a:gs pos="100000">
                      <a:schemeClr val="accent2"/>
                    </a:gs>
                  </a:gsLst>
                  <a:lin ang="18900000" scaled="0"/>
                  <a:tileRect/>
                </a:gradFill>
                <a:latin typeface="Arial"/>
              </a:rPr>
              <a:t>80+</a:t>
            </a:r>
            <a:br>
              <a:rPr lang="en-US" sz="4800" b="1" dirty="0" smtClean="0">
                <a:gradFill flip="none" rotWithShape="1">
                  <a:gsLst>
                    <a:gs pos="0">
                      <a:schemeClr val="accent1"/>
                    </a:gs>
                    <a:gs pos="100000">
                      <a:schemeClr val="accent2"/>
                    </a:gs>
                  </a:gsLst>
                  <a:lin ang="18900000" scaled="0"/>
                  <a:tileRect/>
                </a:gradFill>
                <a:latin typeface="Arial"/>
              </a:rPr>
            </a:br>
            <a:r>
              <a:rPr lang="en-US" sz="1400" b="1" dirty="0" smtClean="0">
                <a:gradFill flip="none" rotWithShape="1">
                  <a:gsLst>
                    <a:gs pos="0">
                      <a:schemeClr val="accent1"/>
                    </a:gs>
                    <a:gs pos="100000">
                      <a:schemeClr val="accent2"/>
                    </a:gs>
                  </a:gsLst>
                  <a:lin ang="18900000" scaled="0"/>
                  <a:tileRect/>
                </a:gradFill>
                <a:latin typeface="Arial"/>
              </a:rPr>
              <a:t>countries</a:t>
            </a:r>
            <a:endParaRPr lang="en-US" sz="1400" b="1" dirty="0">
              <a:gradFill flip="none" rotWithShape="1">
                <a:gsLst>
                  <a:gs pos="0">
                    <a:schemeClr val="accent1"/>
                  </a:gs>
                  <a:gs pos="100000">
                    <a:schemeClr val="accent2"/>
                  </a:gs>
                </a:gsLst>
                <a:lin ang="18900000" scaled="0"/>
                <a:tileRect/>
              </a:gradFill>
              <a:latin typeface="Arial"/>
            </a:endParaRPr>
          </a:p>
        </p:txBody>
      </p:sp>
      <p:sp>
        <p:nvSpPr>
          <p:cNvPr id="36" name="Title 1"/>
          <p:cNvSpPr txBox="1">
            <a:spLocks/>
          </p:cNvSpPr>
          <p:nvPr/>
        </p:nvSpPr>
        <p:spPr>
          <a:xfrm>
            <a:off x="3121131" y="4990855"/>
            <a:ext cx="2668594" cy="1168918"/>
          </a:xfrm>
          <a:prstGeom prst="rect">
            <a:avLst/>
          </a:prstGeom>
        </p:spPr>
        <p:txBody>
          <a:bodyPr wrap="square" lIns="0" tIns="0" rIns="0" bIns="0" rtlCol="0" anchor="t" anchorCtr="0">
            <a:noAutofit/>
          </a:bodyPr>
          <a:lstStyle>
            <a:lvl1pPr marL="0" algn="l" defTabSz="914400" rtl="0" eaLnBrk="1" latinLnBrk="0" hangingPunct="1">
              <a:lnSpc>
                <a:spcPts val="2500"/>
              </a:lnSpc>
              <a:spcBef>
                <a:spcPct val="0"/>
              </a:spcBef>
              <a:buNone/>
              <a:defRPr lang="en-GB" sz="2500" b="1" kern="0">
                <a:solidFill>
                  <a:srgbClr val="005192"/>
                </a:solidFill>
                <a:latin typeface="Arial"/>
                <a:ea typeface="+mn-ea"/>
                <a:cs typeface="+mn-cs"/>
              </a:defRPr>
            </a:lvl1pPr>
          </a:lstStyle>
          <a:p>
            <a:pPr>
              <a:lnSpc>
                <a:spcPts val="1600"/>
              </a:lnSpc>
            </a:pPr>
            <a:r>
              <a:rPr lang="en-US" sz="1200" dirty="0" smtClean="0">
                <a:solidFill>
                  <a:srgbClr val="000000"/>
                </a:solidFill>
                <a:cs typeface="Arial"/>
              </a:rPr>
              <a:t>Revenue </a:t>
            </a:r>
            <a:r>
              <a:rPr lang="en-US" sz="1200" dirty="0">
                <a:solidFill>
                  <a:srgbClr val="000000"/>
                </a:solidFill>
                <a:cs typeface="Arial"/>
              </a:rPr>
              <a:t>by end-user </a:t>
            </a:r>
            <a:r>
              <a:rPr lang="en-US" sz="1200" dirty="0" smtClean="0">
                <a:solidFill>
                  <a:srgbClr val="000000"/>
                </a:solidFill>
                <a:cs typeface="Arial"/>
              </a:rPr>
              <a:t>segment</a:t>
            </a:r>
            <a:endParaRPr lang="en-US" sz="1200" dirty="0">
              <a:solidFill>
                <a:srgbClr val="000000"/>
              </a:solidFill>
              <a:cs typeface="Arial"/>
            </a:endParaRPr>
          </a:p>
          <a:p>
            <a:pPr>
              <a:lnSpc>
                <a:spcPts val="1600"/>
              </a:lnSpc>
            </a:pPr>
            <a:r>
              <a:rPr lang="en-US" sz="1200" b="0" dirty="0" smtClean="0">
                <a:solidFill>
                  <a:srgbClr val="000000"/>
                </a:solidFill>
                <a:cs typeface="Arial"/>
              </a:rPr>
              <a:t>Buildings </a:t>
            </a:r>
            <a:r>
              <a:rPr lang="en-US" sz="1200" b="0" dirty="0">
                <a:solidFill>
                  <a:srgbClr val="000000"/>
                </a:solidFill>
                <a:cs typeface="Arial"/>
              </a:rPr>
              <a:t>and </a:t>
            </a:r>
            <a:r>
              <a:rPr lang="en-US" sz="1200" b="0" dirty="0" smtClean="0">
                <a:solidFill>
                  <a:srgbClr val="000000"/>
                </a:solidFill>
                <a:cs typeface="Arial"/>
              </a:rPr>
              <a:t>Infrastructure     44%</a:t>
            </a:r>
            <a:endParaRPr lang="en-US" sz="1200" b="0" dirty="0">
              <a:solidFill>
                <a:srgbClr val="000000"/>
              </a:solidFill>
              <a:cs typeface="Arial"/>
            </a:endParaRPr>
          </a:p>
          <a:p>
            <a:pPr>
              <a:lnSpc>
                <a:spcPts val="1600"/>
              </a:lnSpc>
            </a:pPr>
            <a:r>
              <a:rPr lang="en-US" sz="1200" b="0" dirty="0" smtClean="0">
                <a:solidFill>
                  <a:srgbClr val="000000"/>
                </a:solidFill>
                <a:cs typeface="Arial"/>
              </a:rPr>
              <a:t>Transportation</a:t>
            </a:r>
            <a:r>
              <a:rPr lang="en-US" sz="1200" b="0" dirty="0">
                <a:solidFill>
                  <a:srgbClr val="000000"/>
                </a:solidFill>
                <a:cs typeface="Arial"/>
              </a:rPr>
              <a:t>	</a:t>
            </a:r>
            <a:r>
              <a:rPr lang="en-US" sz="1200" b="0" dirty="0" smtClean="0">
                <a:solidFill>
                  <a:srgbClr val="000000"/>
                </a:solidFill>
                <a:cs typeface="Arial"/>
              </a:rPr>
              <a:t>     </a:t>
            </a:r>
            <a:r>
              <a:rPr lang="en-US" sz="1200" b="0" dirty="0">
                <a:solidFill>
                  <a:srgbClr val="000000"/>
                </a:solidFill>
                <a:cs typeface="Arial"/>
              </a:rPr>
              <a:t> </a:t>
            </a:r>
            <a:r>
              <a:rPr lang="en-US" sz="1200" b="0" dirty="0" smtClean="0">
                <a:solidFill>
                  <a:srgbClr val="000000"/>
                </a:solidFill>
                <a:cs typeface="Arial"/>
              </a:rPr>
              <a:t>16%</a:t>
            </a:r>
            <a:endParaRPr lang="en-US" sz="1200" b="0" dirty="0">
              <a:solidFill>
                <a:srgbClr val="000000"/>
              </a:solidFill>
              <a:cs typeface="Arial"/>
            </a:endParaRPr>
          </a:p>
          <a:p>
            <a:pPr>
              <a:lnSpc>
                <a:spcPts val="1600"/>
              </a:lnSpc>
            </a:pPr>
            <a:r>
              <a:rPr lang="en-US" sz="1200" b="0" dirty="0" smtClean="0">
                <a:solidFill>
                  <a:srgbClr val="000000"/>
                </a:solidFill>
                <a:cs typeface="Arial"/>
              </a:rPr>
              <a:t>Consumer Goods                     16%</a:t>
            </a:r>
            <a:endParaRPr lang="en-US" sz="1200" b="0" dirty="0">
              <a:solidFill>
                <a:srgbClr val="000000"/>
              </a:solidFill>
              <a:cs typeface="Arial"/>
            </a:endParaRPr>
          </a:p>
          <a:p>
            <a:pPr>
              <a:lnSpc>
                <a:spcPts val="1600"/>
              </a:lnSpc>
            </a:pPr>
            <a:r>
              <a:rPr lang="en-US" sz="1200" b="0" dirty="0" smtClean="0">
                <a:solidFill>
                  <a:srgbClr val="000000"/>
                </a:solidFill>
                <a:cs typeface="Arial"/>
              </a:rPr>
              <a:t>Industrial                                   24%</a:t>
            </a:r>
            <a:endParaRPr lang="en-US" sz="1200" b="0" dirty="0">
              <a:solidFill>
                <a:srgbClr val="000000"/>
              </a:solidFill>
              <a:cs typeface="Arial"/>
            </a:endParaRPr>
          </a:p>
          <a:p>
            <a:pPr>
              <a:lnSpc>
                <a:spcPts val="1600"/>
              </a:lnSpc>
            </a:pPr>
            <a:endParaRPr lang="en-US" sz="1200" dirty="0">
              <a:solidFill>
                <a:srgbClr val="000000"/>
              </a:solidFill>
              <a:cs typeface="Arial"/>
            </a:endParaRPr>
          </a:p>
          <a:p>
            <a:pPr>
              <a:lnSpc>
                <a:spcPts val="1600"/>
              </a:lnSpc>
            </a:pPr>
            <a:endParaRPr lang="en-US" sz="1200" b="0" dirty="0">
              <a:solidFill>
                <a:srgbClr val="000000"/>
              </a:solidFill>
            </a:endParaRPr>
          </a:p>
          <a:p>
            <a:pPr>
              <a:lnSpc>
                <a:spcPts val="1600"/>
              </a:lnSpc>
            </a:pPr>
            <a:endParaRPr lang="en-US" sz="1200" dirty="0">
              <a:solidFill>
                <a:srgbClr val="000000"/>
              </a:solidFill>
            </a:endParaRPr>
          </a:p>
        </p:txBody>
      </p:sp>
      <p:sp>
        <p:nvSpPr>
          <p:cNvPr id="37" name="Title 1"/>
          <p:cNvSpPr txBox="1">
            <a:spLocks/>
          </p:cNvSpPr>
          <p:nvPr/>
        </p:nvSpPr>
        <p:spPr>
          <a:xfrm>
            <a:off x="6126478" y="4995369"/>
            <a:ext cx="3903925" cy="1152953"/>
          </a:xfrm>
          <a:prstGeom prst="rect">
            <a:avLst/>
          </a:prstGeom>
        </p:spPr>
        <p:txBody>
          <a:bodyPr wrap="square" lIns="0" tIns="0" rIns="0" bIns="0" rtlCol="0" anchor="t" anchorCtr="0">
            <a:noAutofit/>
          </a:bodyPr>
          <a:lstStyle>
            <a:lvl1pPr marL="0" algn="l" defTabSz="914400" rtl="0" eaLnBrk="1" latinLnBrk="0" hangingPunct="1">
              <a:lnSpc>
                <a:spcPts val="2500"/>
              </a:lnSpc>
              <a:spcBef>
                <a:spcPct val="0"/>
              </a:spcBef>
              <a:buNone/>
              <a:defRPr lang="en-GB" sz="2500" b="1" kern="0">
                <a:solidFill>
                  <a:srgbClr val="005192"/>
                </a:solidFill>
                <a:latin typeface="Arial"/>
                <a:ea typeface="+mn-ea"/>
                <a:cs typeface="+mn-cs"/>
              </a:defRPr>
            </a:lvl1pPr>
          </a:lstStyle>
          <a:p>
            <a:pPr>
              <a:lnSpc>
                <a:spcPts val="1600"/>
              </a:lnSpc>
            </a:pPr>
            <a:r>
              <a:rPr lang="en-US" sz="1200" dirty="0" smtClean="0">
                <a:solidFill>
                  <a:srgbClr val="000000"/>
                </a:solidFill>
                <a:cs typeface="Arial"/>
              </a:rPr>
              <a:t>Revenue by Business Area</a:t>
            </a:r>
            <a:endParaRPr lang="en-US" sz="1200" dirty="0">
              <a:solidFill>
                <a:srgbClr val="000000"/>
              </a:solidFill>
              <a:cs typeface="Arial"/>
            </a:endParaRPr>
          </a:p>
          <a:p>
            <a:pPr>
              <a:lnSpc>
                <a:spcPts val="1600"/>
              </a:lnSpc>
            </a:pPr>
            <a:r>
              <a:rPr lang="en-US" sz="1200" b="0" dirty="0">
                <a:solidFill>
                  <a:srgbClr val="000000"/>
                </a:solidFill>
              </a:rPr>
              <a:t>Decorative Paints	</a:t>
            </a:r>
            <a:r>
              <a:rPr lang="en-US" sz="1200" b="0" dirty="0" smtClean="0">
                <a:solidFill>
                  <a:srgbClr val="000000"/>
                </a:solidFill>
              </a:rPr>
              <a:t>28%</a:t>
            </a:r>
            <a:endParaRPr lang="en-US" sz="1200" dirty="0">
              <a:solidFill>
                <a:srgbClr val="000000"/>
              </a:solidFill>
              <a:cs typeface="Arial"/>
            </a:endParaRPr>
          </a:p>
          <a:p>
            <a:pPr>
              <a:lnSpc>
                <a:spcPts val="1600"/>
              </a:lnSpc>
            </a:pPr>
            <a:r>
              <a:rPr lang="en-US" sz="1200" b="0" dirty="0" smtClean="0">
                <a:solidFill>
                  <a:srgbClr val="000000"/>
                </a:solidFill>
              </a:rPr>
              <a:t>Performance Coatings</a:t>
            </a:r>
            <a:r>
              <a:rPr lang="en-US" sz="1200" b="0" dirty="0">
                <a:solidFill>
                  <a:srgbClr val="000000"/>
                </a:solidFill>
                <a:cs typeface="Arial"/>
              </a:rPr>
              <a:t> </a:t>
            </a:r>
            <a:r>
              <a:rPr lang="en-US" sz="1200" b="0" dirty="0" smtClean="0">
                <a:solidFill>
                  <a:srgbClr val="000000"/>
                </a:solidFill>
                <a:cs typeface="Arial"/>
              </a:rPr>
              <a:t>   	</a:t>
            </a:r>
            <a:r>
              <a:rPr lang="en-US" sz="1200" b="0" dirty="0" smtClean="0">
                <a:solidFill>
                  <a:srgbClr val="000000"/>
                </a:solidFill>
              </a:rPr>
              <a:t>38% </a:t>
            </a:r>
            <a:endParaRPr lang="en-US" sz="1200" b="0" dirty="0">
              <a:solidFill>
                <a:srgbClr val="000000"/>
              </a:solidFill>
            </a:endParaRPr>
          </a:p>
          <a:p>
            <a:pPr>
              <a:lnSpc>
                <a:spcPts val="1600"/>
              </a:lnSpc>
            </a:pPr>
            <a:r>
              <a:rPr lang="en-US" sz="1200" b="0" dirty="0" smtClean="0">
                <a:solidFill>
                  <a:srgbClr val="000000"/>
                </a:solidFill>
              </a:rPr>
              <a:t>Specialty </a:t>
            </a:r>
            <a:r>
              <a:rPr lang="en-US" sz="1200" b="0" dirty="0">
                <a:solidFill>
                  <a:srgbClr val="000000"/>
                </a:solidFill>
              </a:rPr>
              <a:t>Chemicals	</a:t>
            </a:r>
            <a:r>
              <a:rPr lang="en-US" sz="1200" b="0" dirty="0" smtClean="0">
                <a:solidFill>
                  <a:srgbClr val="000000"/>
                </a:solidFill>
              </a:rPr>
              <a:t>34%</a:t>
            </a:r>
            <a:endParaRPr lang="en-US" sz="1200" b="0" dirty="0">
              <a:solidFill>
                <a:srgbClr val="000000"/>
              </a:solidFill>
            </a:endParaRPr>
          </a:p>
          <a:p>
            <a:pPr>
              <a:lnSpc>
                <a:spcPts val="1600"/>
              </a:lnSpc>
            </a:pPr>
            <a:endParaRPr lang="en-US" sz="1200" b="0" dirty="0">
              <a:solidFill>
                <a:srgbClr val="000000"/>
              </a:solidFill>
            </a:endParaRPr>
          </a:p>
          <a:p>
            <a:pPr>
              <a:lnSpc>
                <a:spcPts val="1600"/>
              </a:lnSpc>
            </a:pPr>
            <a:endParaRPr lang="en-US" sz="1200" dirty="0">
              <a:solidFill>
                <a:srgbClr val="000000"/>
              </a:solidFill>
            </a:endParaRPr>
          </a:p>
        </p:txBody>
      </p:sp>
    </p:spTree>
    <p:extLst>
      <p:ext uri="{BB962C8B-B14F-4D97-AF65-F5344CB8AC3E}">
        <p14:creationId xmlns:p14="http://schemas.microsoft.com/office/powerpoint/2010/main" val="3443424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537E2E77-CED1-4E84-91C2-4E0176ECD4FC}" type="slidenum">
              <a:rPr/>
              <a:pPr>
                <a:defRPr/>
              </a:pPr>
              <a:t>3</a:t>
            </a:fld>
            <a:endParaRPr dirty="0"/>
          </a:p>
        </p:txBody>
      </p:sp>
      <p:sp>
        <p:nvSpPr>
          <p:cNvPr id="4" name="Footer Placeholder 3"/>
          <p:cNvSpPr>
            <a:spLocks noGrp="1"/>
          </p:cNvSpPr>
          <p:nvPr>
            <p:ph type="ftr" sz="quarter" idx="11"/>
          </p:nvPr>
        </p:nvSpPr>
        <p:spPr/>
        <p:txBody>
          <a:bodyPr/>
          <a:lstStyle/>
          <a:p>
            <a:r>
              <a:rPr lang="nl-NL" dirty="0" err="1"/>
              <a:t>Sustainability</a:t>
            </a:r>
            <a:r>
              <a:rPr lang="nl-NL" dirty="0"/>
              <a:t> | </a:t>
            </a:r>
            <a:r>
              <a:rPr lang="nl-NL" dirty="0" err="1"/>
              <a:t>Planet</a:t>
            </a:r>
            <a:r>
              <a:rPr lang="nl-NL" dirty="0"/>
              <a:t> </a:t>
            </a:r>
            <a:r>
              <a:rPr lang="nl-NL" dirty="0" err="1"/>
              <a:t>Possible</a:t>
            </a:r>
            <a:endParaRPr lang="nl-NL" dirty="0"/>
          </a:p>
        </p:txBody>
      </p:sp>
      <p:sp>
        <p:nvSpPr>
          <p:cNvPr id="15" name="Title 14"/>
          <p:cNvSpPr>
            <a:spLocks noGrp="1"/>
          </p:cNvSpPr>
          <p:nvPr>
            <p:ph type="title"/>
          </p:nvPr>
        </p:nvSpPr>
        <p:spPr/>
        <p:txBody>
          <a:bodyPr/>
          <a:lstStyle/>
          <a:p>
            <a:r>
              <a:rPr lang="en-US" dirty="0" smtClean="0">
                <a:solidFill>
                  <a:srgbClr val="005192"/>
                </a:solidFill>
              </a:rPr>
              <a:t/>
            </a:r>
            <a:br>
              <a:rPr lang="en-US" dirty="0" smtClean="0">
                <a:solidFill>
                  <a:srgbClr val="005192"/>
                </a:solidFill>
              </a:rPr>
            </a:br>
            <a:r>
              <a:rPr lang="en-US" dirty="0" smtClean="0"/>
              <a:t>Dow Jones Sustainability Index</a:t>
            </a:r>
            <a:br>
              <a:rPr lang="en-US" dirty="0" smtClean="0"/>
            </a:br>
            <a:r>
              <a:rPr lang="en-US" dirty="0" smtClean="0">
                <a:solidFill>
                  <a:srgbClr val="005192"/>
                </a:solidFill>
              </a:rPr>
              <a:t>Leader of the Industry</a:t>
            </a:r>
            <a:endParaRPr lang="en-US" dirty="0">
              <a:solidFill>
                <a:srgbClr val="005192"/>
              </a:solidFill>
            </a:endParaRPr>
          </a:p>
        </p:txBody>
      </p:sp>
      <p:pic>
        <p:nvPicPr>
          <p:cNvPr id="13" name="Afbeelding 36" descr="AN_PP_RGB_S.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600" y="5319909"/>
            <a:ext cx="1615849" cy="1072126"/>
          </a:xfrm>
          <a:prstGeom prst="rect">
            <a:avLst/>
          </a:prstGeom>
        </p:spPr>
      </p:pic>
      <p:sp>
        <p:nvSpPr>
          <p:cNvPr id="10" name="TextBox 9"/>
          <p:cNvSpPr txBox="1"/>
          <p:nvPr/>
        </p:nvSpPr>
        <p:spPr>
          <a:xfrm>
            <a:off x="365125" y="1453906"/>
            <a:ext cx="6866972" cy="4592329"/>
          </a:xfrm>
          <a:prstGeom prst="rect">
            <a:avLst/>
          </a:prstGeom>
          <a:noFill/>
        </p:spPr>
        <p:txBody>
          <a:bodyPr wrap="square" lIns="0" tIns="0" rIns="0" bIns="0" rtlCol="0">
            <a:noAutofit/>
          </a:bodyPr>
          <a:lstStyle/>
          <a:p>
            <a:r>
              <a:rPr lang="nl-NL" sz="4000" b="1" dirty="0" smtClean="0">
                <a:gradFill flip="none" rotWithShape="1">
                  <a:gsLst>
                    <a:gs pos="0">
                      <a:srgbClr val="0092BB"/>
                    </a:gs>
                    <a:gs pos="53000">
                      <a:srgbClr val="96BF0D"/>
                    </a:gs>
                  </a:gsLst>
                  <a:lin ang="18900000" scaled="0"/>
                  <a:tileRect/>
                </a:gradFill>
                <a:cs typeface="Arial"/>
              </a:rPr>
              <a:t>2015, 2014, 2013, 2012</a:t>
            </a:r>
            <a:r>
              <a:rPr lang="nl-NL" sz="4800" b="1" dirty="0">
                <a:gradFill flip="none" rotWithShape="1">
                  <a:gsLst>
                    <a:gs pos="0">
                      <a:srgbClr val="0092BB"/>
                    </a:gs>
                    <a:gs pos="53000">
                      <a:srgbClr val="96BF0D"/>
                    </a:gs>
                  </a:gsLst>
                  <a:lin ang="0" scaled="1"/>
                  <a:tileRect/>
                </a:gradFill>
              </a:rPr>
              <a:t/>
            </a:r>
            <a:br>
              <a:rPr lang="nl-NL" sz="4800" b="1" dirty="0">
                <a:gradFill flip="none" rotWithShape="1">
                  <a:gsLst>
                    <a:gs pos="0">
                      <a:srgbClr val="0092BB"/>
                    </a:gs>
                    <a:gs pos="53000">
                      <a:srgbClr val="96BF0D"/>
                    </a:gs>
                  </a:gsLst>
                  <a:lin ang="0" scaled="1"/>
                  <a:tileRect/>
                </a:gradFill>
              </a:rPr>
            </a:br>
            <a:r>
              <a:rPr lang="en-US" sz="1600" dirty="0">
                <a:solidFill>
                  <a:srgbClr val="000000"/>
                </a:solidFill>
              </a:rPr>
              <a:t>Ranked No. 1 + </a:t>
            </a:r>
            <a:r>
              <a:rPr lang="en-US" sz="1600" dirty="0" smtClean="0">
                <a:solidFill>
                  <a:srgbClr val="000000"/>
                </a:solidFill>
              </a:rPr>
              <a:t>Leader </a:t>
            </a:r>
            <a:r>
              <a:rPr lang="en-US" sz="1600" dirty="0">
                <a:solidFill>
                  <a:srgbClr val="000000"/>
                </a:solidFill>
              </a:rPr>
              <a:t>of the Materials Industry </a:t>
            </a:r>
            <a:r>
              <a:rPr lang="en-US" sz="1600" dirty="0" smtClean="0">
                <a:solidFill>
                  <a:srgbClr val="000000"/>
                </a:solidFill>
              </a:rPr>
              <a:t/>
            </a:r>
            <a:br>
              <a:rPr lang="en-US" sz="1600" dirty="0" smtClean="0">
                <a:solidFill>
                  <a:srgbClr val="000000"/>
                </a:solidFill>
              </a:rPr>
            </a:br>
            <a:r>
              <a:rPr lang="en-US" sz="1600" dirty="0" smtClean="0">
                <a:solidFill>
                  <a:srgbClr val="000000"/>
                </a:solidFill>
              </a:rPr>
              <a:t>(</a:t>
            </a:r>
            <a:r>
              <a:rPr lang="en-US" sz="1600" dirty="0">
                <a:solidFill>
                  <a:srgbClr val="000000"/>
                </a:solidFill>
              </a:rPr>
              <a:t>350 companies)</a:t>
            </a:r>
          </a:p>
          <a:p>
            <a:r>
              <a:rPr lang="en-US" sz="1600" b="1" dirty="0" smtClean="0">
                <a:solidFill>
                  <a:srgbClr val="868688"/>
                </a:solidFill>
              </a:rPr>
              <a:t/>
            </a:r>
            <a:br>
              <a:rPr lang="en-US" sz="1600" b="1" dirty="0" smtClean="0">
                <a:solidFill>
                  <a:srgbClr val="868688"/>
                </a:solidFill>
              </a:rPr>
            </a:br>
            <a:r>
              <a:rPr lang="en-US" sz="1600" b="1" dirty="0" smtClean="0">
                <a:solidFill>
                  <a:srgbClr val="868688"/>
                </a:solidFill>
              </a:rPr>
              <a:t/>
            </a:r>
            <a:br>
              <a:rPr lang="en-US" sz="1600" b="1" dirty="0" smtClean="0">
                <a:solidFill>
                  <a:srgbClr val="868688"/>
                </a:solidFill>
              </a:rPr>
            </a:br>
            <a:endParaRPr lang="en-US" sz="1600" b="1" dirty="0" smtClean="0">
              <a:solidFill>
                <a:srgbClr val="868688"/>
              </a:solidFill>
            </a:endParaRPr>
          </a:p>
          <a:p>
            <a:pPr>
              <a:lnSpc>
                <a:spcPts val="1800"/>
              </a:lnSpc>
            </a:pPr>
            <a:r>
              <a:rPr lang="nl-NL" sz="4000" b="1" dirty="0" smtClean="0">
                <a:gradFill flip="none" rotWithShape="1">
                  <a:gsLst>
                    <a:gs pos="0">
                      <a:srgbClr val="0092BB"/>
                    </a:gs>
                    <a:gs pos="73000">
                      <a:srgbClr val="96BF0D"/>
                    </a:gs>
                  </a:gsLst>
                  <a:lin ang="18900000" scaled="0"/>
                  <a:tileRect/>
                </a:gradFill>
                <a:cs typeface="Arial"/>
              </a:rPr>
              <a:t>2006 – 2011</a:t>
            </a:r>
            <a:r>
              <a:rPr lang="nl-NL" sz="4000" b="1" dirty="0" smtClean="0">
                <a:gradFill flip="none" rotWithShape="1">
                  <a:gsLst>
                    <a:gs pos="0">
                      <a:srgbClr val="0092BB"/>
                    </a:gs>
                    <a:gs pos="73000">
                      <a:srgbClr val="96BF0D"/>
                    </a:gs>
                  </a:gsLst>
                  <a:lin ang="18900000" scaled="0"/>
                  <a:tileRect/>
                </a:gradFill>
              </a:rPr>
              <a:t> </a:t>
            </a:r>
            <a:r>
              <a:rPr lang="nl-NL" sz="4800" b="1" dirty="0" smtClean="0">
                <a:gradFill flip="none" rotWithShape="1">
                  <a:gsLst>
                    <a:gs pos="0">
                      <a:srgbClr val="0092BB"/>
                    </a:gs>
                    <a:gs pos="73000">
                      <a:srgbClr val="96BF0D"/>
                    </a:gs>
                  </a:gsLst>
                  <a:lin ang="18900000" scaled="0"/>
                  <a:tileRect/>
                </a:gradFill>
              </a:rPr>
              <a:t/>
            </a:r>
            <a:br>
              <a:rPr lang="nl-NL" sz="4800" b="1" dirty="0" smtClean="0">
                <a:gradFill flip="none" rotWithShape="1">
                  <a:gsLst>
                    <a:gs pos="0">
                      <a:srgbClr val="0092BB"/>
                    </a:gs>
                    <a:gs pos="73000">
                      <a:srgbClr val="96BF0D"/>
                    </a:gs>
                  </a:gsLst>
                  <a:lin ang="18900000" scaled="0"/>
                  <a:tileRect/>
                </a:gradFill>
              </a:rPr>
            </a:br>
            <a:r>
              <a:rPr lang="en-US" sz="1600" dirty="0" smtClean="0">
                <a:solidFill>
                  <a:srgbClr val="000000"/>
                </a:solidFill>
              </a:rPr>
              <a:t>Positioned </a:t>
            </a:r>
            <a:r>
              <a:rPr lang="en-US" sz="1600" dirty="0">
                <a:solidFill>
                  <a:srgbClr val="000000"/>
                </a:solidFill>
              </a:rPr>
              <a:t>among the top </a:t>
            </a:r>
            <a:r>
              <a:rPr lang="en-US" sz="1600" dirty="0" smtClean="0">
                <a:solidFill>
                  <a:srgbClr val="000000"/>
                </a:solidFill>
              </a:rPr>
              <a:t>three</a:t>
            </a:r>
            <a:r>
              <a:rPr lang="en-US" sz="1600" b="1" dirty="0" smtClean="0">
                <a:solidFill>
                  <a:srgbClr val="868688"/>
                </a:solidFill>
              </a:rPr>
              <a:t/>
            </a:r>
            <a:br>
              <a:rPr lang="en-US" sz="1600" b="1" dirty="0" smtClean="0">
                <a:solidFill>
                  <a:srgbClr val="868688"/>
                </a:solidFill>
              </a:rPr>
            </a:br>
            <a:r>
              <a:rPr lang="en-US" sz="1400" b="1" dirty="0" smtClean="0">
                <a:solidFill>
                  <a:srgbClr val="868688"/>
                </a:solidFill>
              </a:rPr>
              <a:t/>
            </a:r>
            <a:br>
              <a:rPr lang="en-US" sz="1400" b="1" dirty="0" smtClean="0">
                <a:solidFill>
                  <a:srgbClr val="868688"/>
                </a:solidFill>
              </a:rPr>
            </a:br>
            <a:endParaRPr lang="en-US" sz="4000" b="1" dirty="0" smtClean="0">
              <a:solidFill>
                <a:srgbClr val="868688"/>
              </a:solidFill>
            </a:endParaRPr>
          </a:p>
          <a:p>
            <a:pPr>
              <a:lnSpc>
                <a:spcPts val="1400"/>
              </a:lnSpc>
            </a:pPr>
            <a:endParaRPr lang="en-US" sz="4000" b="1" dirty="0" smtClean="0">
              <a:gradFill flip="none" rotWithShape="1">
                <a:gsLst>
                  <a:gs pos="0">
                    <a:srgbClr val="0092BB"/>
                  </a:gs>
                  <a:gs pos="53000">
                    <a:srgbClr val="96BF0D"/>
                  </a:gs>
                </a:gsLst>
                <a:lin ang="0" scaled="1"/>
                <a:tileRect/>
              </a:gradFill>
            </a:endParaRPr>
          </a:p>
          <a:p>
            <a:pPr>
              <a:lnSpc>
                <a:spcPts val="1600"/>
              </a:lnSpc>
            </a:pPr>
            <a:r>
              <a:rPr lang="nl-NL" sz="4000" b="1" dirty="0" smtClean="0">
                <a:gradFill flip="none" rotWithShape="1">
                  <a:gsLst>
                    <a:gs pos="0">
                      <a:srgbClr val="0092BB"/>
                    </a:gs>
                    <a:gs pos="53000">
                      <a:srgbClr val="96BF0D"/>
                    </a:gs>
                  </a:gsLst>
                  <a:lin ang="0" scaled="1"/>
                  <a:tileRect/>
                </a:gradFill>
                <a:cs typeface="Arial"/>
              </a:rPr>
              <a:t>Gold Class Award</a:t>
            </a:r>
          </a:p>
          <a:p>
            <a:r>
              <a:rPr lang="en-GB" sz="1600" dirty="0" smtClean="0">
                <a:solidFill>
                  <a:srgbClr val="000000"/>
                </a:solidFill>
              </a:rPr>
              <a:t>Awarded the Industry Leaders, Gold Class distinction for </a:t>
            </a:r>
            <a:br>
              <a:rPr lang="en-GB" sz="1600" dirty="0" smtClean="0">
                <a:solidFill>
                  <a:srgbClr val="000000"/>
                </a:solidFill>
              </a:rPr>
            </a:br>
            <a:r>
              <a:rPr lang="en-GB" sz="1600" dirty="0" smtClean="0">
                <a:solidFill>
                  <a:srgbClr val="000000"/>
                </a:solidFill>
              </a:rPr>
              <a:t>excellent sustainability performance by </a:t>
            </a:r>
            <a:r>
              <a:rPr lang="en-GB" sz="1600" dirty="0" err="1" smtClean="0">
                <a:solidFill>
                  <a:srgbClr val="000000"/>
                </a:solidFill>
              </a:rPr>
              <a:t>RobecoSAM</a:t>
            </a:r>
            <a:endParaRPr lang="en-GB" sz="1600" dirty="0" smtClean="0">
              <a:solidFill>
                <a:srgbClr val="000000"/>
              </a:solidFill>
            </a:endParaRPr>
          </a:p>
          <a:p>
            <a:pPr>
              <a:lnSpc>
                <a:spcPts val="1600"/>
              </a:lnSpc>
            </a:pPr>
            <a:endParaRPr lang="en-US" sz="1600" dirty="0" smtClean="0">
              <a:solidFill>
                <a:srgbClr val="868688"/>
              </a:solidFill>
            </a:endParaRPr>
          </a:p>
          <a:p>
            <a:pPr>
              <a:lnSpc>
                <a:spcPts val="1400"/>
              </a:lnSpc>
            </a:pPr>
            <a:endParaRPr lang="nl-NL" sz="4800" b="1" dirty="0" smtClean="0">
              <a:solidFill>
                <a:srgbClr val="0092BB"/>
              </a:solidFill>
              <a:cs typeface="Arial"/>
            </a:endParaRPr>
          </a:p>
          <a:p>
            <a:pPr>
              <a:lnSpc>
                <a:spcPts val="1400"/>
              </a:lnSpc>
            </a:pPr>
            <a:endParaRPr lang="en-US" sz="1400" b="1" dirty="0">
              <a:solidFill>
                <a:srgbClr val="868688"/>
              </a:solidFill>
            </a:endParaRPr>
          </a:p>
          <a:p>
            <a:pPr>
              <a:lnSpc>
                <a:spcPts val="1400"/>
              </a:lnSpc>
            </a:pPr>
            <a:endParaRPr lang="en-US" sz="1400" b="1" dirty="0" smtClean="0">
              <a:solidFill>
                <a:srgbClr val="868688"/>
              </a:solidFill>
            </a:endParaRPr>
          </a:p>
        </p:txBody>
      </p:sp>
      <p:sp>
        <p:nvSpPr>
          <p:cNvPr id="5" name="Text Placeholder 4"/>
          <p:cNvSpPr>
            <a:spLocks noGrp="1"/>
          </p:cNvSpPr>
          <p:nvPr>
            <p:ph type="body" sz="quarter" idx="18"/>
          </p:nvPr>
        </p:nvSpPr>
        <p:spPr>
          <a:xfrm>
            <a:off x="6088182" y="1602317"/>
            <a:ext cx="2793059" cy="4606396"/>
          </a:xfrm>
        </p:spPr>
        <p:txBody>
          <a:bodyPr/>
          <a:lstStyle/>
          <a:p>
            <a:pPr>
              <a:buClr>
                <a:srgbClr val="96BF0D"/>
              </a:buClr>
            </a:pPr>
            <a:r>
              <a:rPr lang="en-IE" sz="1400" dirty="0" smtClean="0">
                <a:solidFill>
                  <a:srgbClr val="000000"/>
                </a:solidFill>
              </a:rPr>
              <a:t>Dow </a:t>
            </a:r>
            <a:r>
              <a:rPr lang="en-IE" sz="1400" dirty="0">
                <a:solidFill>
                  <a:srgbClr val="000000"/>
                </a:solidFill>
              </a:rPr>
              <a:t>Jones Sustainability Index</a:t>
            </a:r>
          </a:p>
          <a:p>
            <a:pPr>
              <a:spcBef>
                <a:spcPts val="0"/>
              </a:spcBef>
              <a:buClr>
                <a:srgbClr val="96BF0D"/>
              </a:buClr>
            </a:pPr>
            <a:r>
              <a:rPr lang="en-IE" sz="1400" b="0" dirty="0">
                <a:solidFill>
                  <a:srgbClr val="000000"/>
                </a:solidFill>
              </a:rPr>
              <a:t>Most respected independent benchmark of around </a:t>
            </a:r>
            <a:r>
              <a:rPr lang="en-IE" sz="1400" b="0" dirty="0" smtClean="0">
                <a:solidFill>
                  <a:srgbClr val="000000"/>
                </a:solidFill>
              </a:rPr>
              <a:t>2,000 </a:t>
            </a:r>
            <a:r>
              <a:rPr lang="en-IE" sz="1400" b="0" dirty="0">
                <a:solidFill>
                  <a:srgbClr val="000000"/>
                </a:solidFill>
              </a:rPr>
              <a:t>leading companies from 60 </a:t>
            </a:r>
            <a:r>
              <a:rPr lang="en-IE" sz="1400" b="0" dirty="0" smtClean="0">
                <a:solidFill>
                  <a:srgbClr val="000000"/>
                </a:solidFill>
              </a:rPr>
              <a:t>industries</a:t>
            </a:r>
            <a:endParaRPr lang="en-IE" sz="1400" b="0" dirty="0">
              <a:solidFill>
                <a:srgbClr val="000000"/>
              </a:solidFill>
            </a:endParaRPr>
          </a:p>
          <a:p>
            <a:pPr>
              <a:spcBef>
                <a:spcPts val="0"/>
              </a:spcBef>
              <a:buClr>
                <a:srgbClr val="96BF0D"/>
              </a:buClr>
            </a:pPr>
            <a:endParaRPr lang="en-IE" sz="1400" b="0" dirty="0">
              <a:solidFill>
                <a:srgbClr val="000000"/>
              </a:solidFill>
            </a:endParaRPr>
          </a:p>
          <a:p>
            <a:pPr>
              <a:buClr>
                <a:srgbClr val="96BF0D"/>
              </a:buClr>
            </a:pPr>
            <a:r>
              <a:rPr lang="en-IE" sz="1400" dirty="0">
                <a:solidFill>
                  <a:srgbClr val="000000"/>
                </a:solidFill>
              </a:rPr>
              <a:t>Assessed criteria:</a:t>
            </a:r>
          </a:p>
          <a:p>
            <a:pPr marL="285750" indent="-285750">
              <a:buClr>
                <a:srgbClr val="005192"/>
              </a:buClr>
              <a:buFont typeface="Arial"/>
              <a:buChar char="•"/>
            </a:pPr>
            <a:r>
              <a:rPr lang="en-US" sz="1400" dirty="0">
                <a:solidFill>
                  <a:srgbClr val="000000"/>
                </a:solidFill>
              </a:rPr>
              <a:t>Economic: </a:t>
            </a:r>
            <a:r>
              <a:rPr lang="en-IE" sz="1400" b="0" dirty="0" smtClean="0">
                <a:solidFill>
                  <a:srgbClr val="000000"/>
                </a:solidFill>
              </a:rPr>
              <a:t>Corporate </a:t>
            </a:r>
            <a:r>
              <a:rPr lang="en-IE" sz="1400" b="0" dirty="0">
                <a:solidFill>
                  <a:srgbClr val="000000"/>
                </a:solidFill>
              </a:rPr>
              <a:t>risk, customer relationship </a:t>
            </a:r>
            <a:r>
              <a:rPr lang="en-IE" sz="1400" b="0" dirty="0" smtClean="0">
                <a:solidFill>
                  <a:srgbClr val="000000"/>
                </a:solidFill>
              </a:rPr>
              <a:t>management</a:t>
            </a:r>
            <a:r>
              <a:rPr lang="en-IE" sz="1400" b="0" dirty="0">
                <a:solidFill>
                  <a:srgbClr val="000000"/>
                </a:solidFill>
              </a:rPr>
              <a:t>, risk and crisis management </a:t>
            </a:r>
            <a:endParaRPr lang="en-US" sz="1400" b="0" dirty="0">
              <a:solidFill>
                <a:srgbClr val="000000"/>
              </a:solidFill>
            </a:endParaRPr>
          </a:p>
          <a:p>
            <a:pPr marL="285750" indent="-285750">
              <a:buClr>
                <a:srgbClr val="005192"/>
              </a:buClr>
              <a:buFont typeface="Arial"/>
              <a:buChar char="•"/>
            </a:pPr>
            <a:r>
              <a:rPr lang="en-US" sz="1400" dirty="0">
                <a:solidFill>
                  <a:srgbClr val="000000"/>
                </a:solidFill>
              </a:rPr>
              <a:t>Environmental: </a:t>
            </a:r>
            <a:r>
              <a:rPr lang="en-IE" sz="1400" b="0" dirty="0" smtClean="0">
                <a:solidFill>
                  <a:srgbClr val="000000"/>
                </a:solidFill>
              </a:rPr>
              <a:t>Reporting</a:t>
            </a:r>
            <a:r>
              <a:rPr lang="en-IE" sz="1400" b="0" dirty="0">
                <a:solidFill>
                  <a:srgbClr val="000000"/>
                </a:solidFill>
              </a:rPr>
              <a:t>, product stewardship, </a:t>
            </a:r>
            <a:br>
              <a:rPr lang="en-IE" sz="1400" b="0" dirty="0">
                <a:solidFill>
                  <a:srgbClr val="000000"/>
                </a:solidFill>
              </a:rPr>
            </a:br>
            <a:r>
              <a:rPr lang="en-IE" sz="1400" b="0" dirty="0">
                <a:solidFill>
                  <a:srgbClr val="000000"/>
                </a:solidFill>
              </a:rPr>
              <a:t>operational eco-efficiency, climate strategy</a:t>
            </a:r>
            <a:endParaRPr lang="en-US" sz="1400" b="0" dirty="0">
              <a:solidFill>
                <a:srgbClr val="000000"/>
              </a:solidFill>
            </a:endParaRPr>
          </a:p>
          <a:p>
            <a:pPr marL="285750" indent="-285750">
              <a:buClr>
                <a:srgbClr val="005192"/>
              </a:buClr>
              <a:buFont typeface="Arial"/>
              <a:buChar char="•"/>
            </a:pPr>
            <a:r>
              <a:rPr lang="en-US" sz="1400" dirty="0">
                <a:solidFill>
                  <a:srgbClr val="000000"/>
                </a:solidFill>
              </a:rPr>
              <a:t>Social: </a:t>
            </a:r>
            <a:r>
              <a:rPr lang="en-IE" sz="1400" b="0" dirty="0" smtClean="0">
                <a:solidFill>
                  <a:srgbClr val="000000"/>
                </a:solidFill>
              </a:rPr>
              <a:t>Human </a:t>
            </a:r>
            <a:r>
              <a:rPr lang="en-IE" sz="1400" b="0" dirty="0">
                <a:solidFill>
                  <a:srgbClr val="000000"/>
                </a:solidFill>
              </a:rPr>
              <a:t>capital development, talent attraction </a:t>
            </a:r>
            <a:r>
              <a:rPr lang="en-IE" sz="1400" b="0" dirty="0" smtClean="0">
                <a:solidFill>
                  <a:srgbClr val="000000"/>
                </a:solidFill>
              </a:rPr>
              <a:t>and </a:t>
            </a:r>
            <a:r>
              <a:rPr lang="en-IE" sz="1400" b="0" dirty="0">
                <a:solidFill>
                  <a:srgbClr val="000000"/>
                </a:solidFill>
              </a:rPr>
              <a:t>retention, </a:t>
            </a:r>
            <a:r>
              <a:rPr lang="en-IE" sz="1400" b="0" dirty="0"/>
              <a:t>occupational health and safety</a:t>
            </a:r>
            <a:endParaRPr lang="en-US" sz="1400" b="0" dirty="0"/>
          </a:p>
          <a:p>
            <a:pPr>
              <a:buClr>
                <a:srgbClr val="96BF0D"/>
              </a:buClr>
            </a:pPr>
            <a:endParaRPr lang="en-US" sz="1400" dirty="0"/>
          </a:p>
          <a:p>
            <a:pPr>
              <a:spcBef>
                <a:spcPts val="0"/>
              </a:spcBef>
              <a:buClr>
                <a:srgbClr val="96BF0D"/>
              </a:buClr>
            </a:pPr>
            <a:endParaRPr lang="en-IE" sz="1400" b="0" dirty="0"/>
          </a:p>
          <a:p>
            <a:pPr>
              <a:spcBef>
                <a:spcPts val="0"/>
              </a:spcBef>
              <a:buClr>
                <a:srgbClr val="96BF0D"/>
              </a:buClr>
            </a:pPr>
            <a:endParaRPr lang="en-IE" sz="1400" b="0" dirty="0"/>
          </a:p>
          <a:p>
            <a:pPr>
              <a:spcBef>
                <a:spcPts val="0"/>
              </a:spcBef>
              <a:buClr>
                <a:srgbClr val="96BF0D"/>
              </a:buClr>
            </a:pPr>
            <a:endParaRPr lang="en-IE" sz="1400" b="0" dirty="0"/>
          </a:p>
          <a:p>
            <a:pPr>
              <a:buClr>
                <a:srgbClr val="96BF0D"/>
              </a:buClr>
            </a:pPr>
            <a:endParaRPr lang="en-US" sz="1400" dirty="0"/>
          </a:p>
          <a:p>
            <a:endParaRPr lang="en-US" sz="14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69862" y="5467480"/>
            <a:ext cx="2279445" cy="776269"/>
          </a:xfrm>
          <a:prstGeom prst="rect">
            <a:avLst/>
          </a:prstGeom>
        </p:spPr>
      </p:pic>
    </p:spTree>
    <p:extLst>
      <p:ext uri="{BB962C8B-B14F-4D97-AF65-F5344CB8AC3E}">
        <p14:creationId xmlns:p14="http://schemas.microsoft.com/office/powerpoint/2010/main" val="5923688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7" name="TextBox 6"/>
          <p:cNvSpPr txBox="1"/>
          <p:nvPr/>
        </p:nvSpPr>
        <p:spPr>
          <a:xfrm>
            <a:off x="365125" y="3429000"/>
            <a:ext cx="8063442" cy="1251625"/>
          </a:xfrm>
          <a:prstGeom prst="rect">
            <a:avLst/>
          </a:prstGeom>
          <a:noFill/>
        </p:spPr>
        <p:txBody>
          <a:bodyPr wrap="square" lIns="0" tIns="0" rIns="0" bIns="0" rtlCol="0">
            <a:spAutoFit/>
          </a:bodyPr>
          <a:lstStyle/>
          <a:p>
            <a:pPr>
              <a:lnSpc>
                <a:spcPts val="4800"/>
              </a:lnSpc>
            </a:pPr>
            <a:r>
              <a:rPr lang="en-US" sz="4800" dirty="0" smtClean="0">
                <a:solidFill>
                  <a:srgbClr val="FFFFFF"/>
                </a:solidFill>
              </a:rPr>
              <a:t>Our commitment to</a:t>
            </a:r>
          </a:p>
          <a:p>
            <a:pPr>
              <a:lnSpc>
                <a:spcPts val="4800"/>
              </a:lnSpc>
            </a:pPr>
            <a:r>
              <a:rPr lang="en-US" sz="4800" b="1" dirty="0" smtClean="0">
                <a:solidFill>
                  <a:srgbClr val="FFFFFF"/>
                </a:solidFill>
              </a:rPr>
              <a:t>doing more with less</a:t>
            </a:r>
            <a:endParaRPr lang="en-US" sz="4800" b="1" dirty="0">
              <a:solidFill>
                <a:srgbClr val="FFFFFF"/>
              </a:solidFill>
              <a:cs typeface="Arial"/>
            </a:endParaRPr>
          </a:p>
        </p:txBody>
      </p:sp>
      <p:pic>
        <p:nvPicPr>
          <p:cNvPr id="9" name="Picture 8" descr="AkzoNobel_wordmark_White.eps"/>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73333" y="138287"/>
            <a:ext cx="2262667" cy="737414"/>
          </a:xfrm>
          <a:prstGeom prst="rect">
            <a:avLst/>
          </a:prstGeom>
        </p:spPr>
      </p:pic>
      <p:cxnSp>
        <p:nvCxnSpPr>
          <p:cNvPr id="8" name="Straight Connector 7"/>
          <p:cNvCxnSpPr/>
          <p:nvPr/>
        </p:nvCxnSpPr>
        <p:spPr>
          <a:xfrm>
            <a:off x="0" y="1425575"/>
            <a:ext cx="9144000" cy="0"/>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398479" y="384000"/>
            <a:ext cx="6459521" cy="960000"/>
          </a:xfrm>
        </p:spPr>
        <p:txBody>
          <a:bodyPr/>
          <a:lstStyle/>
          <a:p>
            <a:r>
              <a:rPr lang="en-US" dirty="0">
                <a:solidFill>
                  <a:srgbClr val="FFFFFF"/>
                </a:solidFill>
              </a:rPr>
              <a:t/>
            </a:r>
            <a:br>
              <a:rPr lang="en-US" dirty="0">
                <a:solidFill>
                  <a:srgbClr val="FFFFFF"/>
                </a:solidFill>
              </a:rPr>
            </a:br>
            <a:r>
              <a:rPr lang="en-US" dirty="0">
                <a:solidFill>
                  <a:srgbClr val="FFFFFF"/>
                </a:solidFill>
              </a:rPr>
              <a:t/>
            </a:r>
            <a:br>
              <a:rPr lang="en-US" dirty="0">
                <a:solidFill>
                  <a:srgbClr val="FFFFFF"/>
                </a:solidFill>
              </a:rPr>
            </a:br>
            <a:r>
              <a:rPr lang="en-US" dirty="0" smtClean="0">
                <a:solidFill>
                  <a:srgbClr val="FFFFFF"/>
                </a:solidFill>
              </a:rPr>
              <a:t/>
            </a:r>
            <a:br>
              <a:rPr lang="en-US" dirty="0" smtClean="0">
                <a:solidFill>
                  <a:srgbClr val="FFFFFF"/>
                </a:solidFill>
              </a:rPr>
            </a:br>
            <a:r>
              <a:rPr lang="en-US" dirty="0">
                <a:solidFill>
                  <a:srgbClr val="FFFFFF"/>
                </a:solidFill>
              </a:rPr>
              <a:t/>
            </a:r>
            <a:br>
              <a:rPr lang="en-US" dirty="0">
                <a:solidFill>
                  <a:srgbClr val="FFFFFF"/>
                </a:solidFill>
              </a:rPr>
            </a:br>
            <a:r>
              <a:rPr lang="en-US" dirty="0" smtClean="0">
                <a:solidFill>
                  <a:schemeClr val="bg1"/>
                </a:solidFill>
                <a:latin typeface="Arial" charset="0"/>
              </a:rPr>
              <a:t>Sustainability </a:t>
            </a:r>
            <a:r>
              <a:rPr lang="en-US" b="0" dirty="0" smtClean="0">
                <a:solidFill>
                  <a:schemeClr val="bg1"/>
                </a:solidFill>
                <a:latin typeface="Arial" charset="0"/>
              </a:rPr>
              <a:t>is at the </a:t>
            </a:r>
            <a:r>
              <a:rPr lang="en-US" b="0" dirty="0">
                <a:solidFill>
                  <a:schemeClr val="bg1"/>
                </a:solidFill>
                <a:latin typeface="Arial" charset="0"/>
              </a:rPr>
              <a:t>heart </a:t>
            </a:r>
            <a:r>
              <a:rPr lang="en-US" b="0" dirty="0" smtClean="0">
                <a:solidFill>
                  <a:schemeClr val="bg1"/>
                </a:solidFill>
                <a:latin typeface="Arial" charset="0"/>
              </a:rPr>
              <a:t>of </a:t>
            </a:r>
            <a:r>
              <a:rPr lang="en-US" b="0" dirty="0">
                <a:solidFill>
                  <a:schemeClr val="bg1"/>
                </a:solidFill>
                <a:latin typeface="Arial" charset="0"/>
              </a:rPr>
              <a:t>our business</a:t>
            </a:r>
            <a:endParaRPr lang="en-GB" b="0" dirty="0"/>
          </a:p>
        </p:txBody>
      </p:sp>
      <p:pic>
        <p:nvPicPr>
          <p:cNvPr id="10" name="Afbeelding 3" descr="AN_PP_W.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370" y="1617663"/>
            <a:ext cx="2001178" cy="1692280"/>
          </a:xfrm>
          <a:prstGeom prst="rect">
            <a:avLst/>
          </a:prstGeom>
        </p:spPr>
      </p:pic>
    </p:spTree>
    <p:extLst>
      <p:ext uri="{BB962C8B-B14F-4D97-AF65-F5344CB8AC3E}">
        <p14:creationId xmlns:p14="http://schemas.microsoft.com/office/powerpoint/2010/main" val="15594012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white">
          <a:xfrm>
            <a:off x="0" y="-1449"/>
            <a:ext cx="9144000" cy="640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GB" dirty="0" err="1" smtClean="0">
              <a:solidFill>
                <a:srgbClr val="FFFFFF"/>
              </a:solidFill>
            </a:endParaRPr>
          </a:p>
        </p:txBody>
      </p:sp>
      <p:pic>
        <p:nvPicPr>
          <p:cNvPr id="30" name="Picture 2"/>
          <p:cNvPicPr preferRelativeResize="0">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 y="-1843"/>
            <a:ext cx="4573052" cy="3190502"/>
          </a:xfrm>
          <a:prstGeom prst="rect">
            <a:avLst/>
          </a:prstGeom>
          <a:noFill/>
        </p:spPr>
      </p:pic>
      <p:pic>
        <p:nvPicPr>
          <p:cNvPr id="16" name="Picture 2"/>
          <p:cNvPicPr preferRelativeResize="0">
            <a:picLocks noChangeAspect="1" noChangeArrowheads="1"/>
          </p:cNvPicPr>
          <p:nvPr/>
        </p:nvPicPr>
        <p:blipFill>
          <a:blip r:embed="rId4" cstate="screen">
            <a:alphaModFix/>
            <a:extLst>
              <a:ext uri="{28A0092B-C50C-407E-A947-70E740481C1C}">
                <a14:useLocalDpi xmlns:a14="http://schemas.microsoft.com/office/drawing/2010/main"/>
              </a:ext>
            </a:extLst>
          </a:blip>
          <a:stretch>
            <a:fillRect/>
          </a:stretch>
        </p:blipFill>
        <p:spPr bwMode="auto">
          <a:xfrm>
            <a:off x="-3262" y="-1843"/>
            <a:ext cx="4573052" cy="3190501"/>
          </a:xfrm>
          <a:prstGeom prst="rect">
            <a:avLst/>
          </a:prstGeom>
          <a:noFill/>
        </p:spPr>
      </p:pic>
      <p:pic>
        <p:nvPicPr>
          <p:cNvPr id="31" name="Picture 5"/>
          <p:cNvPicPr preferRelativeResize="0">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577739" y="-1843"/>
            <a:ext cx="4573052" cy="3190502"/>
          </a:xfrm>
          <a:prstGeom prst="rect">
            <a:avLst/>
          </a:prstGeom>
          <a:noFill/>
        </p:spPr>
      </p:pic>
      <p:pic>
        <p:nvPicPr>
          <p:cNvPr id="32" name="Picture 3"/>
          <p:cNvPicPr preferRelativeResize="0">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4074" y="3198944"/>
            <a:ext cx="4565509" cy="3200406"/>
          </a:xfrm>
          <a:prstGeom prst="rect">
            <a:avLst/>
          </a:prstGeom>
          <a:noFill/>
        </p:spPr>
      </p:pic>
      <p:pic>
        <p:nvPicPr>
          <p:cNvPr id="33" name="Picture 4"/>
          <p:cNvPicPr preferRelativeResize="0">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4582916" y="3198944"/>
            <a:ext cx="4566470" cy="3200406"/>
          </a:xfrm>
          <a:prstGeom prst="rect">
            <a:avLst/>
          </a:prstGeom>
          <a:noFill/>
        </p:spPr>
      </p:pic>
      <p:sp>
        <p:nvSpPr>
          <p:cNvPr id="10" name="Slide Number Placeholder 9"/>
          <p:cNvSpPr>
            <a:spLocks noGrp="1"/>
          </p:cNvSpPr>
          <p:nvPr>
            <p:ph type="sldNum" sz="quarter" idx="10"/>
          </p:nvPr>
        </p:nvSpPr>
        <p:spPr/>
        <p:txBody>
          <a:bodyPr/>
          <a:lstStyle/>
          <a:p>
            <a:pPr>
              <a:defRPr/>
            </a:pPr>
            <a:fld id="{537E2E77-CED1-4E84-91C2-4E0176ECD4FC}" type="slidenum">
              <a:rPr/>
              <a:pPr>
                <a:defRPr/>
              </a:pPr>
              <a:t>5</a:t>
            </a:fld>
            <a:endParaRPr dirty="0"/>
          </a:p>
        </p:txBody>
      </p:sp>
      <p:sp>
        <p:nvSpPr>
          <p:cNvPr id="15" name="Footer Placeholder 14"/>
          <p:cNvSpPr>
            <a:spLocks noGrp="1"/>
          </p:cNvSpPr>
          <p:nvPr>
            <p:ph type="ftr" sz="quarter" idx="11"/>
          </p:nvPr>
        </p:nvSpPr>
        <p:spPr/>
        <p:txBody>
          <a:bodyPr/>
          <a:lstStyle/>
          <a:p>
            <a:r>
              <a:rPr lang="nl-NL"/>
              <a:t>Sustainability | Planet Possible</a:t>
            </a:r>
            <a:endParaRPr lang="nl-NL" dirty="0"/>
          </a:p>
        </p:txBody>
      </p:sp>
      <p:sp>
        <p:nvSpPr>
          <p:cNvPr id="22" name="Text Placeholder 21"/>
          <p:cNvSpPr>
            <a:spLocks noGrp="1"/>
          </p:cNvSpPr>
          <p:nvPr>
            <p:ph type="body" sz="quarter" idx="16"/>
          </p:nvPr>
        </p:nvSpPr>
        <p:spPr/>
        <p:txBody>
          <a:bodyPr/>
          <a:lstStyle/>
          <a:p>
            <a:endParaRPr lang="en-US"/>
          </a:p>
        </p:txBody>
      </p:sp>
      <p:pic>
        <p:nvPicPr>
          <p:cNvPr id="18" name="Picture 5"/>
          <p:cNvPicPr preferRelativeResize="0">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a:off x="4577739" y="-1844"/>
            <a:ext cx="4573052" cy="3190501"/>
          </a:xfrm>
          <a:prstGeom prst="rect">
            <a:avLst/>
          </a:prstGeom>
          <a:noFill/>
        </p:spPr>
      </p:pic>
      <p:pic>
        <p:nvPicPr>
          <p:cNvPr id="19" name="Picture 3"/>
          <p:cNvPicPr preferRelativeResize="0">
            <a:picLocks noChangeAspect="1" noChangeArrowheads="1"/>
          </p:cNvPicPr>
          <p:nvPr/>
        </p:nvPicPr>
        <p:blipFill>
          <a:blip r:embed="rId9" cstate="screen">
            <a:extLst>
              <a:ext uri="{28A0092B-C50C-407E-A947-70E740481C1C}">
                <a14:useLocalDpi xmlns:a14="http://schemas.microsoft.com/office/drawing/2010/main"/>
              </a:ext>
            </a:extLst>
          </a:blip>
          <a:stretch>
            <a:fillRect/>
          </a:stretch>
        </p:blipFill>
        <p:spPr bwMode="auto">
          <a:xfrm>
            <a:off x="-3262" y="3198945"/>
            <a:ext cx="4565508" cy="3200406"/>
          </a:xfrm>
          <a:prstGeom prst="rect">
            <a:avLst/>
          </a:prstGeom>
          <a:noFill/>
        </p:spPr>
      </p:pic>
      <p:pic>
        <p:nvPicPr>
          <p:cNvPr id="20" name="Picture 4"/>
          <p:cNvPicPr preferRelativeResize="0">
            <a:picLocks noChangeAspect="1" noChangeArrowheads="1"/>
          </p:cNvPicPr>
          <p:nvPr/>
        </p:nvPicPr>
        <p:blipFill>
          <a:blip r:embed="rId10" cstate="screen">
            <a:extLst>
              <a:ext uri="{28A0092B-C50C-407E-A947-70E740481C1C}">
                <a14:useLocalDpi xmlns:a14="http://schemas.microsoft.com/office/drawing/2010/main"/>
              </a:ext>
            </a:extLst>
          </a:blip>
          <a:stretch>
            <a:fillRect/>
          </a:stretch>
        </p:blipFill>
        <p:spPr bwMode="auto">
          <a:xfrm>
            <a:off x="4584322" y="3198944"/>
            <a:ext cx="4566469" cy="3200406"/>
          </a:xfrm>
          <a:prstGeom prst="rect">
            <a:avLst/>
          </a:prstGeom>
          <a:noFill/>
        </p:spPr>
      </p:pic>
      <p:grpSp>
        <p:nvGrpSpPr>
          <p:cNvPr id="2" name="Group 32"/>
          <p:cNvGrpSpPr/>
          <p:nvPr/>
        </p:nvGrpSpPr>
        <p:grpSpPr>
          <a:xfrm>
            <a:off x="0" y="0"/>
            <a:ext cx="9144000" cy="6399351"/>
            <a:chOff x="0" y="0"/>
            <a:chExt cx="9144000" cy="6399351"/>
          </a:xfrm>
        </p:grpSpPr>
        <p:sp>
          <p:nvSpPr>
            <p:cNvPr id="14" name="Rectangle 13"/>
            <p:cNvSpPr/>
            <p:nvPr/>
          </p:nvSpPr>
          <p:spPr bwMode="white">
            <a:xfrm>
              <a:off x="0" y="3154724"/>
              <a:ext cx="9144000" cy="1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3" name="Rectangle 12"/>
            <p:cNvSpPr/>
            <p:nvPr/>
          </p:nvSpPr>
          <p:spPr bwMode="white">
            <a:xfrm>
              <a:off x="4518000" y="0"/>
              <a:ext cx="108000" cy="6399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grpSp>
    </p:spTree>
    <p:extLst>
      <p:ext uri="{BB962C8B-B14F-4D97-AF65-F5344CB8AC3E}">
        <p14:creationId xmlns:p14="http://schemas.microsoft.com/office/powerpoint/2010/main" val="5591752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ttachment-1.jpe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266" y="1"/>
            <a:ext cx="9203266" cy="6857999"/>
          </a:xfrm>
          <a:prstGeom prst="rect">
            <a:avLst/>
          </a:prstGeom>
          <a:blipFill rotWithShape="1">
            <a:blip r:embed="rId4" cstate="email">
              <a:extLst>
                <a:ext uri="{28A0092B-C50C-407E-A947-70E740481C1C}">
                  <a14:useLocalDpi xmlns:a14="http://schemas.microsoft.com/office/drawing/2010/main"/>
                </a:ext>
              </a:extLst>
            </a:blip>
            <a:stretch>
              <a:fillRect/>
            </a:stretch>
          </a:blipFill>
        </p:spPr>
      </p:pic>
      <p:sp>
        <p:nvSpPr>
          <p:cNvPr id="24" name="Rectangle 23"/>
          <p:cNvSpPr/>
          <p:nvPr/>
        </p:nvSpPr>
        <p:spPr>
          <a:xfrm rot="5400000">
            <a:off x="1251261" y="-1310527"/>
            <a:ext cx="6896099" cy="9517155"/>
          </a:xfrm>
          <a:prstGeom prst="rect">
            <a:avLst/>
          </a:prstGeom>
          <a:gradFill flip="none" rotWithShape="1">
            <a:gsLst>
              <a:gs pos="0">
                <a:schemeClr val="tx1">
                  <a:alpha val="50000"/>
                </a:schemeClr>
              </a:gs>
              <a:gs pos="100000">
                <a:srgbClr val="FFFFFF">
                  <a:alpha val="0"/>
                </a:srgb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5" name="Picture 24" descr="AkzoNobel_wordmark_White.eps"/>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73333" y="138287"/>
            <a:ext cx="2262667" cy="737414"/>
          </a:xfrm>
          <a:prstGeom prst="rect">
            <a:avLst/>
          </a:prstGeom>
        </p:spPr>
      </p:pic>
      <p:cxnSp>
        <p:nvCxnSpPr>
          <p:cNvPr id="35" name="Straight Connector 34"/>
          <p:cNvCxnSpPr/>
          <p:nvPr/>
        </p:nvCxnSpPr>
        <p:spPr>
          <a:xfrm>
            <a:off x="0" y="1438275"/>
            <a:ext cx="9144000" cy="0"/>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Title 1"/>
          <p:cNvSpPr txBox="1">
            <a:spLocks/>
          </p:cNvSpPr>
          <p:nvPr/>
        </p:nvSpPr>
        <p:spPr>
          <a:xfrm>
            <a:off x="384175" y="384000"/>
            <a:ext cx="6228224" cy="960000"/>
          </a:xfrm>
          <a:prstGeom prst="rect">
            <a:avLst/>
          </a:prstGeom>
          <a:ln>
            <a:noFill/>
          </a:ln>
        </p:spPr>
        <p:txBody>
          <a:bodyPr wrap="square" lIns="0" tIns="0" rIns="0" bIns="0" rtlCol="0" anchor="b" anchorCtr="0">
            <a:noAutofit/>
          </a:bodyPr>
          <a:lstStyle/>
          <a:p>
            <a:pPr>
              <a:lnSpc>
                <a:spcPts val="2500"/>
              </a:lnSpc>
              <a:spcBef>
                <a:spcPct val="0"/>
              </a:spcBef>
              <a:defRPr/>
            </a:pPr>
            <a:r>
              <a:rPr lang="en-US" sz="2500" b="1" kern="0" dirty="0" smtClean="0">
                <a:solidFill>
                  <a:srgbClr val="FFFFFF"/>
                </a:solidFill>
              </a:rPr>
              <a:t>Global trends </a:t>
            </a:r>
            <a:br>
              <a:rPr lang="en-US" sz="2500" b="1" kern="0" dirty="0" smtClean="0">
                <a:solidFill>
                  <a:srgbClr val="FFFFFF"/>
                </a:solidFill>
              </a:rPr>
            </a:br>
            <a:r>
              <a:rPr lang="en-US" sz="2500" kern="0" dirty="0" smtClean="0">
                <a:solidFill>
                  <a:srgbClr val="FFFFFF"/>
                </a:solidFill>
              </a:rPr>
              <a:t>impacting our key market segments</a:t>
            </a:r>
            <a:endParaRPr lang="en-GB" sz="2500" kern="0" dirty="0">
              <a:solidFill>
                <a:srgbClr val="FFFFFF"/>
              </a:solidFill>
            </a:endParaRPr>
          </a:p>
        </p:txBody>
      </p:sp>
      <p:sp>
        <p:nvSpPr>
          <p:cNvPr id="37" name="Rectangle 36"/>
          <p:cNvSpPr/>
          <p:nvPr/>
        </p:nvSpPr>
        <p:spPr>
          <a:xfrm>
            <a:off x="245886" y="1438275"/>
            <a:ext cx="8548863" cy="4605619"/>
          </a:xfrm>
          <a:prstGeom prst="rect">
            <a:avLst/>
          </a:prstGeom>
        </p:spPr>
        <p:txBody>
          <a:bodyPr wrap="square">
            <a:spAutoFit/>
          </a:bodyPr>
          <a:lstStyle/>
          <a:p>
            <a:pPr>
              <a:lnSpc>
                <a:spcPct val="110000"/>
              </a:lnSpc>
            </a:pPr>
            <a:r>
              <a:rPr lang="en-US" sz="4800" b="1" kern="1000" dirty="0" smtClean="0">
                <a:solidFill>
                  <a:srgbClr val="FFFFFF"/>
                </a:solidFill>
              </a:rPr>
              <a:t>Population growth</a:t>
            </a:r>
          </a:p>
          <a:p>
            <a:pPr>
              <a:lnSpc>
                <a:spcPct val="110000"/>
              </a:lnSpc>
            </a:pPr>
            <a:r>
              <a:rPr lang="en-US" sz="4800" b="1" kern="1000" dirty="0" smtClean="0">
                <a:solidFill>
                  <a:srgbClr val="FFFFFF"/>
                </a:solidFill>
              </a:rPr>
              <a:t>Urbanization</a:t>
            </a:r>
          </a:p>
          <a:p>
            <a:pPr>
              <a:lnSpc>
                <a:spcPct val="110000"/>
              </a:lnSpc>
            </a:pPr>
            <a:r>
              <a:rPr lang="en-US" sz="4800" b="1" kern="1000" dirty="0">
                <a:solidFill>
                  <a:srgbClr val="FFFFFF"/>
                </a:solidFill>
              </a:rPr>
              <a:t>Climate </a:t>
            </a:r>
            <a:r>
              <a:rPr lang="en-US" sz="4800" b="1" kern="1000" dirty="0" smtClean="0">
                <a:solidFill>
                  <a:srgbClr val="FFFFFF"/>
                </a:solidFill>
              </a:rPr>
              <a:t>Change</a:t>
            </a:r>
          </a:p>
          <a:p>
            <a:pPr>
              <a:lnSpc>
                <a:spcPct val="110000"/>
              </a:lnSpc>
            </a:pPr>
            <a:r>
              <a:rPr lang="en-US" sz="4800" b="1" kern="1000" dirty="0">
                <a:solidFill>
                  <a:srgbClr val="FFFFFF"/>
                </a:solidFill>
              </a:rPr>
              <a:t>Natural resource constraints</a:t>
            </a:r>
          </a:p>
          <a:p>
            <a:pPr>
              <a:lnSpc>
                <a:spcPct val="110000"/>
              </a:lnSpc>
            </a:pPr>
            <a:endParaRPr lang="en-US" sz="2500" kern="1000" dirty="0">
              <a:solidFill>
                <a:srgbClr val="FFFFFF"/>
              </a:solidFill>
            </a:endParaRPr>
          </a:p>
          <a:p>
            <a:pPr>
              <a:lnSpc>
                <a:spcPct val="110000"/>
              </a:lnSpc>
            </a:pPr>
            <a:endParaRPr lang="en-US" sz="2500" kern="1000" dirty="0">
              <a:solidFill>
                <a:srgbClr val="FFFFFF"/>
              </a:solidFill>
            </a:endParaRPr>
          </a:p>
          <a:p>
            <a:pPr>
              <a:lnSpc>
                <a:spcPct val="110000"/>
              </a:lnSpc>
            </a:pPr>
            <a:r>
              <a:rPr lang="en-US" sz="2500" kern="1000" dirty="0" smtClean="0">
                <a:solidFill>
                  <a:srgbClr val="FFFFFF"/>
                </a:solidFill>
              </a:rPr>
              <a:t> </a:t>
            </a:r>
            <a:endParaRPr lang="en-US" sz="2500" kern="1000" dirty="0">
              <a:solidFill>
                <a:srgbClr val="FFFFFF"/>
              </a:solidFill>
            </a:endParaRPr>
          </a:p>
        </p:txBody>
      </p:sp>
    </p:spTree>
    <p:extLst>
      <p:ext uri="{BB962C8B-B14F-4D97-AF65-F5344CB8AC3E}">
        <p14:creationId xmlns:p14="http://schemas.microsoft.com/office/powerpoint/2010/main" val="35352798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Afbeelding 15" descr="shutterstock_118101748.jpg_A.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001" y="1600714"/>
            <a:ext cx="2718000" cy="3246278"/>
          </a:xfrm>
          <a:prstGeom prst="rect">
            <a:avLst/>
          </a:prstGeom>
        </p:spPr>
      </p:pic>
      <p:sp>
        <p:nvSpPr>
          <p:cNvPr id="5" name="Titel 4"/>
          <p:cNvSpPr>
            <a:spLocks noGrp="1"/>
          </p:cNvSpPr>
          <p:nvPr>
            <p:ph type="title"/>
          </p:nvPr>
        </p:nvSpPr>
        <p:spPr/>
        <p:txBody>
          <a:bodyPr/>
          <a:lstStyle/>
          <a:p>
            <a:r>
              <a:rPr lang="en-US" b="0" dirty="0" smtClean="0">
                <a:solidFill>
                  <a:srgbClr val="005192"/>
                </a:solidFill>
              </a:rPr>
              <a:t>Planet Possible</a:t>
            </a:r>
            <a:r>
              <a:rPr lang="en-US" dirty="0" smtClean="0">
                <a:solidFill>
                  <a:srgbClr val="005192"/>
                </a:solidFill>
              </a:rPr>
              <a:t/>
            </a:r>
            <a:br>
              <a:rPr lang="en-US" dirty="0" smtClean="0">
                <a:solidFill>
                  <a:srgbClr val="005192"/>
                </a:solidFill>
              </a:rPr>
            </a:br>
            <a:r>
              <a:rPr lang="en-US" dirty="0" smtClean="0">
                <a:solidFill>
                  <a:srgbClr val="005192"/>
                </a:solidFill>
              </a:rPr>
              <a:t>Our strategy</a:t>
            </a:r>
            <a:endParaRPr lang="en-US" dirty="0">
              <a:solidFill>
                <a:srgbClr val="005192"/>
              </a:solidFill>
            </a:endParaRPr>
          </a:p>
        </p:txBody>
      </p:sp>
      <p:pic>
        <p:nvPicPr>
          <p:cNvPr id="11" name="Afbeelding 10" descr="20130215_130017.jp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217916" y="1600713"/>
            <a:ext cx="2718000" cy="3246280"/>
          </a:xfrm>
          <a:prstGeom prst="rect">
            <a:avLst/>
          </a:prstGeom>
        </p:spPr>
      </p:pic>
      <p:pic>
        <p:nvPicPr>
          <p:cNvPr id="12" name="Afbeelding 11" descr="AKZO_DI_0609.jp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76750" y="1600713"/>
            <a:ext cx="2718000" cy="3246279"/>
          </a:xfrm>
          <a:prstGeom prst="rect">
            <a:avLst/>
          </a:prstGeom>
        </p:spPr>
      </p:pic>
      <p:sp>
        <p:nvSpPr>
          <p:cNvPr id="20" name="Rechthoek 19"/>
          <p:cNvSpPr/>
          <p:nvPr/>
        </p:nvSpPr>
        <p:spPr>
          <a:xfrm>
            <a:off x="360000" y="4846992"/>
            <a:ext cx="2718000" cy="13617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108000" rtlCol="0" anchor="t" anchorCtr="0"/>
          <a:lstStyle/>
          <a:p>
            <a:endParaRPr lang="nl-NL" b="1" dirty="0" smtClean="0">
              <a:solidFill>
                <a:srgbClr val="FFFFFF"/>
              </a:solidFill>
            </a:endParaRPr>
          </a:p>
        </p:txBody>
      </p:sp>
      <p:sp>
        <p:nvSpPr>
          <p:cNvPr id="17" name="Tijdelijke aanduiding voor tekst 7"/>
          <p:cNvSpPr>
            <a:spLocks noGrp="1"/>
          </p:cNvSpPr>
          <p:nvPr>
            <p:ph type="body" sz="quarter" idx="20"/>
          </p:nvPr>
        </p:nvSpPr>
        <p:spPr>
          <a:xfrm>
            <a:off x="360001" y="4846993"/>
            <a:ext cx="2718000" cy="1164166"/>
          </a:xfrm>
        </p:spPr>
        <p:txBody>
          <a:bodyPr lIns="108000" tIns="36000"/>
          <a:lstStyle/>
          <a:p>
            <a:r>
              <a:rPr lang="en-US" sz="2500" dirty="0" smtClean="0">
                <a:solidFill>
                  <a:schemeClr val="bg1"/>
                </a:solidFill>
                <a:latin typeface="Arial"/>
                <a:cs typeface="Arial"/>
              </a:rPr>
              <a:t>Sustainable </a:t>
            </a:r>
            <a:br>
              <a:rPr lang="en-US" sz="2500" dirty="0" smtClean="0">
                <a:solidFill>
                  <a:schemeClr val="bg1"/>
                </a:solidFill>
                <a:latin typeface="Arial"/>
                <a:cs typeface="Arial"/>
              </a:rPr>
            </a:br>
            <a:r>
              <a:rPr lang="en-US" sz="2500" dirty="0" smtClean="0">
                <a:solidFill>
                  <a:schemeClr val="bg1"/>
                </a:solidFill>
                <a:latin typeface="Arial"/>
                <a:cs typeface="Arial"/>
              </a:rPr>
              <a:t>business</a:t>
            </a:r>
          </a:p>
        </p:txBody>
      </p:sp>
      <p:pic>
        <p:nvPicPr>
          <p:cNvPr id="21" name="Afbeelding 20" descr="AN_PP_RGB_S.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36391" y="5567332"/>
            <a:ext cx="1126307" cy="747312"/>
          </a:xfrm>
          <a:prstGeom prst="rect">
            <a:avLst/>
          </a:prstGeom>
        </p:spPr>
      </p:pic>
      <p:sp>
        <p:nvSpPr>
          <p:cNvPr id="26" name="Rechthoek 25"/>
          <p:cNvSpPr/>
          <p:nvPr/>
        </p:nvSpPr>
        <p:spPr>
          <a:xfrm>
            <a:off x="3220938" y="4846992"/>
            <a:ext cx="2718000" cy="13617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108000" rtlCol="0" anchor="t" anchorCtr="0"/>
          <a:lstStyle/>
          <a:p>
            <a:endParaRPr lang="nl-NL" b="1" dirty="0" smtClean="0">
              <a:solidFill>
                <a:srgbClr val="FF0000"/>
              </a:solidFill>
            </a:endParaRPr>
          </a:p>
        </p:txBody>
      </p:sp>
      <p:sp>
        <p:nvSpPr>
          <p:cNvPr id="28" name="Tijdelijke aanduiding voor tekst 7"/>
          <p:cNvSpPr>
            <a:spLocks noGrp="1"/>
          </p:cNvSpPr>
          <p:nvPr>
            <p:ph type="body" sz="quarter" idx="20"/>
          </p:nvPr>
        </p:nvSpPr>
        <p:spPr>
          <a:xfrm>
            <a:off x="3220939" y="4846993"/>
            <a:ext cx="2718000" cy="1164166"/>
          </a:xfrm>
        </p:spPr>
        <p:txBody>
          <a:bodyPr lIns="108000" tIns="36000"/>
          <a:lstStyle/>
          <a:p>
            <a:r>
              <a:rPr lang="nl-NL" sz="2500" dirty="0" smtClean="0">
                <a:solidFill>
                  <a:schemeClr val="bg1"/>
                </a:solidFill>
                <a:latin typeface="Arial"/>
                <a:cs typeface="Arial"/>
              </a:rPr>
              <a:t>Resource</a:t>
            </a:r>
            <a:br>
              <a:rPr lang="nl-NL" sz="2500" dirty="0" smtClean="0">
                <a:solidFill>
                  <a:schemeClr val="bg1"/>
                </a:solidFill>
                <a:latin typeface="Arial"/>
                <a:cs typeface="Arial"/>
              </a:rPr>
            </a:br>
            <a:r>
              <a:rPr lang="nl-NL" sz="2500" dirty="0" smtClean="0">
                <a:solidFill>
                  <a:schemeClr val="bg1"/>
                </a:solidFill>
                <a:latin typeface="Arial"/>
                <a:cs typeface="Arial"/>
              </a:rPr>
              <a:t>efficiency</a:t>
            </a:r>
          </a:p>
        </p:txBody>
      </p:sp>
      <p:sp>
        <p:nvSpPr>
          <p:cNvPr id="29" name="Rechthoek 28"/>
          <p:cNvSpPr/>
          <p:nvPr/>
        </p:nvSpPr>
        <p:spPr>
          <a:xfrm>
            <a:off x="6076591" y="4846992"/>
            <a:ext cx="2718000" cy="13617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108000" rtlCol="0" anchor="t" anchorCtr="0"/>
          <a:lstStyle/>
          <a:p>
            <a:endParaRPr lang="nl-NL" b="1" dirty="0" smtClean="0">
              <a:solidFill>
                <a:srgbClr val="FF0000"/>
              </a:solidFill>
            </a:endParaRPr>
          </a:p>
        </p:txBody>
      </p:sp>
      <p:sp>
        <p:nvSpPr>
          <p:cNvPr id="30" name="Tijdelijke aanduiding voor tekst 7"/>
          <p:cNvSpPr>
            <a:spLocks noGrp="1"/>
          </p:cNvSpPr>
          <p:nvPr>
            <p:ph type="body" sz="quarter" idx="20"/>
          </p:nvPr>
        </p:nvSpPr>
        <p:spPr>
          <a:xfrm>
            <a:off x="6076592" y="4846993"/>
            <a:ext cx="2718000" cy="1164166"/>
          </a:xfrm>
        </p:spPr>
        <p:txBody>
          <a:bodyPr lIns="108000" tIns="36000"/>
          <a:lstStyle/>
          <a:p>
            <a:r>
              <a:rPr lang="en-US" sz="2500" dirty="0" smtClean="0">
                <a:solidFill>
                  <a:schemeClr val="bg1"/>
                </a:solidFill>
                <a:latin typeface="Arial"/>
                <a:cs typeface="Arial"/>
              </a:rPr>
              <a:t>Capable, engaged people</a:t>
            </a:r>
          </a:p>
        </p:txBody>
      </p:sp>
      <p:sp>
        <p:nvSpPr>
          <p:cNvPr id="14" name="Slide Number Placeholder 16"/>
          <p:cNvSpPr>
            <a:spLocks noGrp="1"/>
          </p:cNvSpPr>
          <p:nvPr>
            <p:ph type="sldNum" sz="quarter" idx="10"/>
          </p:nvPr>
        </p:nvSpPr>
        <p:spPr>
          <a:xfrm>
            <a:off x="8784000" y="6597822"/>
            <a:ext cx="252000" cy="206400"/>
          </a:xfrm>
        </p:spPr>
        <p:txBody>
          <a:bodyPr/>
          <a:lstStyle/>
          <a:p>
            <a:pPr>
              <a:defRPr/>
            </a:pPr>
            <a:fld id="{537E2E77-CED1-4E84-91C2-4E0176ECD4FC}" type="slidenum">
              <a:rPr/>
              <a:pPr>
                <a:defRPr/>
              </a:pPr>
              <a:t>7</a:t>
            </a:fld>
            <a:endParaRPr dirty="0"/>
          </a:p>
        </p:txBody>
      </p:sp>
      <p:sp>
        <p:nvSpPr>
          <p:cNvPr id="2" name="Footer Placeholder 1"/>
          <p:cNvSpPr>
            <a:spLocks noGrp="1"/>
          </p:cNvSpPr>
          <p:nvPr>
            <p:ph type="ftr" sz="quarter" idx="11"/>
          </p:nvPr>
        </p:nvSpPr>
        <p:spPr/>
        <p:txBody>
          <a:bodyPr/>
          <a:lstStyle/>
          <a:p>
            <a:r>
              <a:rPr lang="nl-NL"/>
              <a:t>Sustainability | Planet Possible</a:t>
            </a:r>
            <a:endParaRPr lang="nl-NL" dirty="0"/>
          </a:p>
        </p:txBody>
      </p:sp>
    </p:spTree>
    <p:extLst>
      <p:ext uri="{BB962C8B-B14F-4D97-AF65-F5344CB8AC3E}">
        <p14:creationId xmlns:p14="http://schemas.microsoft.com/office/powerpoint/2010/main" val="9024458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62754" y="1435100"/>
            <a:ext cx="6081245" cy="4959349"/>
          </a:xfrm>
          <a:prstGeom prst="rect">
            <a:avLst/>
          </a:prstGeom>
        </p:spPr>
      </p:pic>
      <p:sp>
        <p:nvSpPr>
          <p:cNvPr id="7" name="Title 6"/>
          <p:cNvSpPr>
            <a:spLocks noGrp="1"/>
          </p:cNvSpPr>
          <p:nvPr>
            <p:ph type="title"/>
          </p:nvPr>
        </p:nvSpPr>
        <p:spPr/>
        <p:txBody>
          <a:bodyPr/>
          <a:lstStyle/>
          <a:p>
            <a:r>
              <a:rPr lang="en-US" dirty="0">
                <a:solidFill>
                  <a:srgbClr val="005192"/>
                </a:solidFill>
              </a:rPr>
              <a:t>Our </a:t>
            </a:r>
            <a:r>
              <a:rPr lang="en-US" dirty="0" smtClean="0">
                <a:solidFill>
                  <a:srgbClr val="005192"/>
                </a:solidFill>
              </a:rPr>
              <a:t>Targets</a:t>
            </a:r>
            <a:br>
              <a:rPr lang="en-US" dirty="0" smtClean="0">
                <a:solidFill>
                  <a:srgbClr val="005192"/>
                </a:solidFill>
              </a:rPr>
            </a:br>
            <a:r>
              <a:rPr lang="en-US" b="0" dirty="0" smtClean="0">
                <a:solidFill>
                  <a:srgbClr val="005192"/>
                </a:solidFill>
              </a:rPr>
              <a:t>Delivering </a:t>
            </a:r>
            <a:r>
              <a:rPr lang="en-US" b="0" dirty="0">
                <a:solidFill>
                  <a:srgbClr val="005192"/>
                </a:solidFill>
              </a:rPr>
              <a:t>impact across </a:t>
            </a:r>
            <a:r>
              <a:rPr lang="en-US" b="0" dirty="0" smtClean="0">
                <a:solidFill>
                  <a:srgbClr val="005192"/>
                </a:solidFill>
              </a:rPr>
              <a:t>the </a:t>
            </a:r>
            <a:r>
              <a:rPr lang="en-US" b="0" dirty="0">
                <a:solidFill>
                  <a:srgbClr val="005192"/>
                </a:solidFill>
              </a:rPr>
              <a:t>value chain</a:t>
            </a:r>
          </a:p>
        </p:txBody>
      </p:sp>
      <p:sp>
        <p:nvSpPr>
          <p:cNvPr id="17" name="Slide Number Placeholder 16"/>
          <p:cNvSpPr>
            <a:spLocks noGrp="1"/>
          </p:cNvSpPr>
          <p:nvPr>
            <p:ph type="sldNum" sz="quarter" idx="10"/>
          </p:nvPr>
        </p:nvSpPr>
        <p:spPr/>
        <p:txBody>
          <a:bodyPr/>
          <a:lstStyle/>
          <a:p>
            <a:pPr>
              <a:defRPr/>
            </a:pPr>
            <a:fld id="{537E2E77-CED1-4E84-91C2-4E0176ECD4FC}" type="slidenum">
              <a:rPr/>
              <a:pPr>
                <a:defRPr/>
              </a:pPr>
              <a:t>8</a:t>
            </a:fld>
            <a:endParaRPr dirty="0"/>
          </a:p>
        </p:txBody>
      </p:sp>
      <p:sp>
        <p:nvSpPr>
          <p:cNvPr id="14" name="TextBox 13"/>
          <p:cNvSpPr txBox="1"/>
          <p:nvPr/>
        </p:nvSpPr>
        <p:spPr>
          <a:xfrm>
            <a:off x="373063" y="1883489"/>
            <a:ext cx="6866972" cy="4592329"/>
          </a:xfrm>
          <a:prstGeom prst="rect">
            <a:avLst/>
          </a:prstGeom>
          <a:noFill/>
        </p:spPr>
        <p:txBody>
          <a:bodyPr wrap="square" lIns="0" tIns="0" rIns="0" bIns="0" rtlCol="0">
            <a:noAutofit/>
          </a:bodyPr>
          <a:lstStyle/>
          <a:p>
            <a:r>
              <a:rPr lang="nl-NL" sz="4800" b="1" dirty="0">
                <a:gradFill flip="none" rotWithShape="1">
                  <a:gsLst>
                    <a:gs pos="0">
                      <a:srgbClr val="0092BB"/>
                    </a:gs>
                    <a:gs pos="53000">
                      <a:srgbClr val="96BF0D"/>
                    </a:gs>
                  </a:gsLst>
                  <a:lin ang="18900000" scaled="0"/>
                  <a:tileRect/>
                </a:gradFill>
                <a:cs typeface="Arial"/>
              </a:rPr>
              <a:t>20%</a:t>
            </a:r>
            <a:r>
              <a:rPr lang="nl-NL" sz="4800" b="1" dirty="0">
                <a:gradFill flip="none" rotWithShape="1">
                  <a:gsLst>
                    <a:gs pos="0">
                      <a:srgbClr val="0092BB"/>
                    </a:gs>
                    <a:gs pos="53000">
                      <a:srgbClr val="96BF0D"/>
                    </a:gs>
                  </a:gsLst>
                  <a:lin ang="18900000" scaled="0"/>
                  <a:tileRect/>
                </a:gradFill>
              </a:rPr>
              <a:t> </a:t>
            </a:r>
            <a:r>
              <a:rPr lang="nl-NL" sz="4800" b="1" dirty="0">
                <a:gradFill flip="none" rotWithShape="1">
                  <a:gsLst>
                    <a:gs pos="0">
                      <a:srgbClr val="0092BB"/>
                    </a:gs>
                    <a:gs pos="53000">
                      <a:srgbClr val="96BF0D"/>
                    </a:gs>
                  </a:gsLst>
                  <a:lin ang="0" scaled="1"/>
                  <a:tileRect/>
                </a:gradFill>
              </a:rPr>
              <a:t/>
            </a:r>
            <a:br>
              <a:rPr lang="nl-NL" sz="4800" b="1" dirty="0">
                <a:gradFill flip="none" rotWithShape="1">
                  <a:gsLst>
                    <a:gs pos="0">
                      <a:srgbClr val="0092BB"/>
                    </a:gs>
                    <a:gs pos="53000">
                      <a:srgbClr val="96BF0D"/>
                    </a:gs>
                  </a:gsLst>
                  <a:lin ang="0" scaled="1"/>
                  <a:tileRect/>
                </a:gradFill>
              </a:rPr>
            </a:br>
            <a:r>
              <a:rPr lang="en-US" sz="1600" dirty="0" smtClean="0">
                <a:solidFill>
                  <a:srgbClr val="000000"/>
                </a:solidFill>
              </a:rPr>
              <a:t>of revenue by 2020 from products </a:t>
            </a:r>
            <a:br>
              <a:rPr lang="en-US" sz="1600" dirty="0" smtClean="0">
                <a:solidFill>
                  <a:srgbClr val="000000"/>
                </a:solidFill>
              </a:rPr>
            </a:br>
            <a:r>
              <a:rPr lang="en-US" sz="1600" dirty="0" smtClean="0">
                <a:solidFill>
                  <a:srgbClr val="000000"/>
                </a:solidFill>
              </a:rPr>
              <a:t>that are more sustainable for our </a:t>
            </a:r>
            <a:br>
              <a:rPr lang="en-US" sz="1600" dirty="0" smtClean="0">
                <a:solidFill>
                  <a:srgbClr val="000000"/>
                </a:solidFill>
              </a:rPr>
            </a:br>
            <a:r>
              <a:rPr lang="en-US" sz="1600" dirty="0" smtClean="0">
                <a:solidFill>
                  <a:srgbClr val="000000"/>
                </a:solidFill>
              </a:rPr>
              <a:t>customers than the products of our competitors</a:t>
            </a:r>
            <a:r>
              <a:rPr lang="en-US" sz="1600" b="1" dirty="0" smtClean="0">
                <a:solidFill>
                  <a:srgbClr val="000000"/>
                </a:solidFill>
              </a:rPr>
              <a:t/>
            </a:r>
            <a:br>
              <a:rPr lang="en-US" sz="1600" b="1" dirty="0" smtClean="0">
                <a:solidFill>
                  <a:srgbClr val="000000"/>
                </a:solidFill>
              </a:rPr>
            </a:br>
            <a:r>
              <a:rPr lang="en-US" sz="1600" b="1" dirty="0" smtClean="0">
                <a:solidFill>
                  <a:srgbClr val="868688"/>
                </a:solidFill>
              </a:rPr>
              <a:t/>
            </a:r>
            <a:br>
              <a:rPr lang="en-US" sz="1600" b="1" dirty="0" smtClean="0">
                <a:solidFill>
                  <a:srgbClr val="868688"/>
                </a:solidFill>
              </a:rPr>
            </a:br>
            <a:endParaRPr lang="en-US" sz="1600" b="1" dirty="0" smtClean="0">
              <a:solidFill>
                <a:srgbClr val="868688"/>
              </a:solidFill>
            </a:endParaRPr>
          </a:p>
          <a:p>
            <a:pPr>
              <a:lnSpc>
                <a:spcPts val="1800"/>
              </a:lnSpc>
            </a:pPr>
            <a:r>
              <a:rPr lang="nl-NL" sz="4800" b="1" dirty="0" smtClean="0">
                <a:gradFill flip="none" rotWithShape="1">
                  <a:gsLst>
                    <a:gs pos="0">
                      <a:srgbClr val="0092BB"/>
                    </a:gs>
                    <a:gs pos="73000">
                      <a:srgbClr val="96BF0D"/>
                    </a:gs>
                  </a:gsLst>
                  <a:lin ang="18900000" scaled="0"/>
                  <a:tileRect/>
                </a:gradFill>
                <a:cs typeface="Arial"/>
              </a:rPr>
              <a:t>25-30%</a:t>
            </a:r>
            <a:r>
              <a:rPr lang="nl-NL" sz="4800" b="1" dirty="0" smtClean="0">
                <a:gradFill flip="none" rotWithShape="1">
                  <a:gsLst>
                    <a:gs pos="0">
                      <a:srgbClr val="0092BB"/>
                    </a:gs>
                    <a:gs pos="73000">
                      <a:srgbClr val="96BF0D"/>
                    </a:gs>
                  </a:gsLst>
                  <a:lin ang="18900000" scaled="0"/>
                  <a:tileRect/>
                </a:gradFill>
              </a:rPr>
              <a:t> </a:t>
            </a:r>
            <a:br>
              <a:rPr lang="nl-NL" sz="4800" b="1" dirty="0" smtClean="0">
                <a:gradFill flip="none" rotWithShape="1">
                  <a:gsLst>
                    <a:gs pos="0">
                      <a:srgbClr val="0092BB"/>
                    </a:gs>
                    <a:gs pos="73000">
                      <a:srgbClr val="96BF0D"/>
                    </a:gs>
                  </a:gsLst>
                  <a:lin ang="18900000" scaled="0"/>
                  <a:tileRect/>
                </a:gradFill>
              </a:rPr>
            </a:br>
            <a:r>
              <a:rPr lang="en-US" sz="1600" dirty="0" smtClean="0">
                <a:solidFill>
                  <a:srgbClr val="000000"/>
                </a:solidFill>
              </a:rPr>
              <a:t>more </a:t>
            </a:r>
            <a:r>
              <a:rPr lang="en-US" sz="1600" dirty="0">
                <a:solidFill>
                  <a:srgbClr val="000000"/>
                </a:solidFill>
              </a:rPr>
              <a:t>efficient resource and energy use </a:t>
            </a:r>
            <a:r>
              <a:rPr lang="en-US" sz="1600" dirty="0" smtClean="0">
                <a:solidFill>
                  <a:srgbClr val="000000"/>
                </a:solidFill>
              </a:rPr>
              <a:t>across </a:t>
            </a:r>
            <a:r>
              <a:rPr lang="en-US" sz="1600" dirty="0">
                <a:solidFill>
                  <a:srgbClr val="000000"/>
                </a:solidFill>
              </a:rPr>
              <a:t>the </a:t>
            </a:r>
            <a:r>
              <a:rPr lang="en-US" sz="1600" dirty="0" smtClean="0">
                <a:solidFill>
                  <a:srgbClr val="000000"/>
                </a:solidFill>
              </a:rPr>
              <a:t>entire </a:t>
            </a:r>
            <a:br>
              <a:rPr lang="en-US" sz="1600" dirty="0" smtClean="0">
                <a:solidFill>
                  <a:srgbClr val="000000"/>
                </a:solidFill>
              </a:rPr>
            </a:br>
            <a:r>
              <a:rPr lang="en-US" sz="1600" dirty="0" smtClean="0">
                <a:solidFill>
                  <a:srgbClr val="000000"/>
                </a:solidFill>
              </a:rPr>
              <a:t>value </a:t>
            </a:r>
            <a:r>
              <a:rPr lang="en-US" sz="1600" dirty="0">
                <a:solidFill>
                  <a:srgbClr val="000000"/>
                </a:solidFill>
              </a:rPr>
              <a:t>chain by </a:t>
            </a:r>
            <a:r>
              <a:rPr lang="en-US" sz="1600" dirty="0" smtClean="0">
                <a:solidFill>
                  <a:srgbClr val="000000"/>
                </a:solidFill>
              </a:rPr>
              <a:t>2020 (</a:t>
            </a:r>
            <a:r>
              <a:rPr lang="en-US" sz="1600" dirty="0">
                <a:solidFill>
                  <a:srgbClr val="000000"/>
                </a:solidFill>
              </a:rPr>
              <a:t>measured by carbon </a:t>
            </a:r>
            <a:r>
              <a:rPr lang="en-US" sz="1600" dirty="0" smtClean="0">
                <a:solidFill>
                  <a:srgbClr val="000000"/>
                </a:solidFill>
              </a:rPr>
              <a:t>footprint </a:t>
            </a:r>
            <a:r>
              <a:rPr lang="en-US" sz="1600" dirty="0">
                <a:solidFill>
                  <a:srgbClr val="000000"/>
                </a:solidFill>
              </a:rPr>
              <a:t>reduction</a:t>
            </a:r>
            <a:r>
              <a:rPr lang="en-US" sz="1600" dirty="0" smtClean="0">
                <a:solidFill>
                  <a:srgbClr val="000000"/>
                </a:solidFill>
              </a:rPr>
              <a:t>)</a:t>
            </a:r>
            <a:r>
              <a:rPr lang="en-US" sz="1600" b="1" dirty="0" smtClean="0">
                <a:solidFill>
                  <a:srgbClr val="868688"/>
                </a:solidFill>
              </a:rPr>
              <a:t/>
            </a:r>
            <a:br>
              <a:rPr lang="en-US" sz="1600" b="1" dirty="0" smtClean="0">
                <a:solidFill>
                  <a:srgbClr val="868688"/>
                </a:solidFill>
              </a:rPr>
            </a:br>
            <a:r>
              <a:rPr lang="en-US" sz="1400" b="1" dirty="0" smtClean="0">
                <a:solidFill>
                  <a:srgbClr val="868688"/>
                </a:solidFill>
              </a:rPr>
              <a:t/>
            </a:r>
            <a:br>
              <a:rPr lang="en-US" sz="1400" b="1" dirty="0" smtClean="0">
                <a:solidFill>
                  <a:srgbClr val="868688"/>
                </a:solidFill>
              </a:rPr>
            </a:br>
            <a:endParaRPr lang="en-US" sz="1400" b="1" dirty="0" smtClean="0">
              <a:solidFill>
                <a:srgbClr val="868688"/>
              </a:solidFill>
            </a:endParaRPr>
          </a:p>
          <a:p>
            <a:pPr>
              <a:lnSpc>
                <a:spcPts val="1400"/>
              </a:lnSpc>
            </a:pPr>
            <a:endParaRPr lang="en-US" sz="1400" b="1" dirty="0" smtClean="0">
              <a:gradFill flip="none" rotWithShape="1">
                <a:gsLst>
                  <a:gs pos="0">
                    <a:srgbClr val="0092BB"/>
                  </a:gs>
                  <a:gs pos="53000">
                    <a:srgbClr val="96BF0D"/>
                  </a:gs>
                </a:gsLst>
                <a:lin ang="0" scaled="1"/>
                <a:tileRect/>
              </a:gradFill>
            </a:endParaRPr>
          </a:p>
          <a:p>
            <a:pPr>
              <a:lnSpc>
                <a:spcPts val="1600"/>
              </a:lnSpc>
            </a:pPr>
            <a:r>
              <a:rPr lang="nl-NL" sz="4800" b="1" dirty="0" smtClean="0">
                <a:gradFill flip="none" rotWithShape="1">
                  <a:gsLst>
                    <a:gs pos="0">
                      <a:srgbClr val="0092BB"/>
                    </a:gs>
                    <a:gs pos="53000">
                      <a:srgbClr val="96BF0D"/>
                    </a:gs>
                  </a:gsLst>
                  <a:lin ang="0" scaled="1"/>
                  <a:tileRect/>
                </a:gradFill>
                <a:cs typeface="Arial"/>
              </a:rPr>
              <a:t>REI</a:t>
            </a:r>
            <a:r>
              <a:rPr lang="en-US" sz="1600" dirty="0">
                <a:gradFill flip="none" rotWithShape="1">
                  <a:gsLst>
                    <a:gs pos="0">
                      <a:srgbClr val="0092BB"/>
                    </a:gs>
                    <a:gs pos="53000">
                      <a:srgbClr val="96BF0D"/>
                    </a:gs>
                  </a:gsLst>
                  <a:lin ang="0" scaled="1"/>
                  <a:tileRect/>
                </a:gradFill>
              </a:rPr>
              <a:t>(Resource Efficiency Index</a:t>
            </a:r>
            <a:r>
              <a:rPr lang="en-US" sz="1600" dirty="0" smtClean="0">
                <a:gradFill flip="none" rotWithShape="1">
                  <a:gsLst>
                    <a:gs pos="0">
                      <a:srgbClr val="0092BB"/>
                    </a:gs>
                    <a:gs pos="53000">
                      <a:srgbClr val="96BF0D"/>
                    </a:gs>
                  </a:gsLst>
                  <a:lin ang="0" scaled="1"/>
                  <a:tileRect/>
                </a:gradFill>
              </a:rPr>
              <a:t>)</a:t>
            </a:r>
            <a:br>
              <a:rPr lang="en-US" sz="1600" dirty="0" smtClean="0">
                <a:gradFill flip="none" rotWithShape="1">
                  <a:gsLst>
                    <a:gs pos="0">
                      <a:srgbClr val="0092BB"/>
                    </a:gs>
                    <a:gs pos="53000">
                      <a:srgbClr val="96BF0D"/>
                    </a:gs>
                  </a:gsLst>
                  <a:lin ang="0" scaled="1"/>
                  <a:tileRect/>
                </a:gradFill>
              </a:rPr>
            </a:br>
            <a:r>
              <a:rPr lang="en-US" sz="1600" dirty="0">
                <a:solidFill>
                  <a:srgbClr val="000000"/>
                </a:solidFill>
              </a:rPr>
              <a:t>A new indicator measuring </a:t>
            </a:r>
            <a:r>
              <a:rPr lang="en-GB" sz="1600" dirty="0">
                <a:solidFill>
                  <a:srgbClr val="000000"/>
                </a:solidFill>
              </a:rPr>
              <a:t>how efficiently </a:t>
            </a:r>
            <a:r>
              <a:rPr lang="en-GB" sz="1600" dirty="0" smtClean="0">
                <a:solidFill>
                  <a:srgbClr val="000000"/>
                </a:solidFill>
              </a:rPr>
              <a:t>we </a:t>
            </a:r>
            <a:r>
              <a:rPr lang="en-GB" sz="1600" dirty="0">
                <a:solidFill>
                  <a:srgbClr val="000000"/>
                </a:solidFill>
              </a:rPr>
              <a:t>generate value </a:t>
            </a:r>
            <a:r>
              <a:rPr lang="en-GB" sz="1600" dirty="0" smtClean="0">
                <a:solidFill>
                  <a:srgbClr val="000000"/>
                </a:solidFill>
              </a:rPr>
              <a:t/>
            </a:r>
            <a:br>
              <a:rPr lang="en-GB" sz="1600" dirty="0" smtClean="0">
                <a:solidFill>
                  <a:srgbClr val="000000"/>
                </a:solidFill>
              </a:rPr>
            </a:br>
            <a:r>
              <a:rPr lang="en-GB" sz="1600" dirty="0" smtClean="0">
                <a:solidFill>
                  <a:srgbClr val="000000"/>
                </a:solidFill>
              </a:rPr>
              <a:t>(</a:t>
            </a:r>
            <a:r>
              <a:rPr lang="en-GB" sz="1600" dirty="0">
                <a:solidFill>
                  <a:srgbClr val="000000"/>
                </a:solidFill>
              </a:rPr>
              <a:t>expressed as gross profit divided by cradle-to-grave carbon footprint)</a:t>
            </a:r>
            <a:endParaRPr lang="en-US" sz="1600" dirty="0">
              <a:solidFill>
                <a:srgbClr val="000000"/>
              </a:solidFill>
            </a:endParaRPr>
          </a:p>
          <a:p>
            <a:pPr>
              <a:lnSpc>
                <a:spcPts val="1600"/>
              </a:lnSpc>
            </a:pPr>
            <a:endParaRPr lang="en-US" sz="1600" dirty="0" smtClean="0">
              <a:solidFill>
                <a:srgbClr val="868688"/>
              </a:solidFill>
            </a:endParaRPr>
          </a:p>
          <a:p>
            <a:pPr>
              <a:lnSpc>
                <a:spcPts val="1400"/>
              </a:lnSpc>
            </a:pPr>
            <a:endParaRPr lang="nl-NL" sz="4800" b="1" dirty="0" smtClean="0">
              <a:solidFill>
                <a:srgbClr val="0092BB"/>
              </a:solidFill>
              <a:cs typeface="Arial"/>
            </a:endParaRPr>
          </a:p>
          <a:p>
            <a:pPr>
              <a:lnSpc>
                <a:spcPts val="1400"/>
              </a:lnSpc>
            </a:pPr>
            <a:endParaRPr lang="en-US" sz="1400" b="1" dirty="0">
              <a:solidFill>
                <a:srgbClr val="868688"/>
              </a:solidFill>
            </a:endParaRPr>
          </a:p>
          <a:p>
            <a:pPr>
              <a:lnSpc>
                <a:spcPts val="1400"/>
              </a:lnSpc>
            </a:pPr>
            <a:endParaRPr lang="en-US" sz="1400" b="1" dirty="0" smtClean="0">
              <a:solidFill>
                <a:srgbClr val="868688"/>
              </a:solidFill>
            </a:endParaRPr>
          </a:p>
        </p:txBody>
      </p:sp>
      <p:sp>
        <p:nvSpPr>
          <p:cNvPr id="4" name="Footer Placeholder 3"/>
          <p:cNvSpPr>
            <a:spLocks noGrp="1"/>
          </p:cNvSpPr>
          <p:nvPr>
            <p:ph type="ftr" sz="quarter" idx="11"/>
          </p:nvPr>
        </p:nvSpPr>
        <p:spPr/>
        <p:txBody>
          <a:bodyPr/>
          <a:lstStyle/>
          <a:p>
            <a:r>
              <a:rPr lang="nl-NL"/>
              <a:t>Sustainability | Planet Possible</a:t>
            </a:r>
            <a:endParaRPr lang="nl-NL" dirty="0"/>
          </a:p>
        </p:txBody>
      </p:sp>
      <p:sp>
        <p:nvSpPr>
          <p:cNvPr id="5" name="TextBox 4"/>
          <p:cNvSpPr txBox="1"/>
          <p:nvPr/>
        </p:nvSpPr>
        <p:spPr>
          <a:xfrm>
            <a:off x="13864835" y="3051920"/>
            <a:ext cx="914400" cy="914400"/>
          </a:xfrm>
          <a:prstGeom prst="rect">
            <a:avLst/>
          </a:prstGeom>
          <a:noFill/>
        </p:spPr>
        <p:txBody>
          <a:bodyPr wrap="none" lIns="0" tIns="0" rIns="0" bIns="0" rtlCol="0">
            <a:noAutofit/>
          </a:bodyPr>
          <a:lstStyle/>
          <a:p>
            <a:endParaRPr lang="en-US" sz="1400" dirty="0" smtClean="0">
              <a:solidFill>
                <a:srgbClr val="000000"/>
              </a:solidFill>
            </a:endParaRPr>
          </a:p>
        </p:txBody>
      </p:sp>
    </p:spTree>
    <p:extLst>
      <p:ext uri="{BB962C8B-B14F-4D97-AF65-F5344CB8AC3E}">
        <p14:creationId xmlns:p14="http://schemas.microsoft.com/office/powerpoint/2010/main" val="36768432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p:cNvPicPr preferRelativeResize="0">
            <a:picLocks noChangeAspect="1" noChangeArrowheads="1"/>
          </p:cNvPicPr>
          <p:nvPr/>
        </p:nvPicPr>
        <p:blipFill>
          <a:blip r:embed="rId3" cstate="screen">
            <a:alphaModFix/>
            <a:extLst>
              <a:ext uri="{28A0092B-C50C-407E-A947-70E740481C1C}">
                <a14:useLocalDpi xmlns:a14="http://schemas.microsoft.com/office/drawing/2010/main"/>
              </a:ext>
            </a:extLst>
          </a:blip>
          <a:stretch>
            <a:fillRect/>
          </a:stretch>
        </p:blipFill>
        <p:spPr bwMode="auto">
          <a:xfrm>
            <a:off x="392456" y="2379089"/>
            <a:ext cx="1620093" cy="1130297"/>
          </a:xfrm>
          <a:prstGeom prst="rect">
            <a:avLst/>
          </a:prstGeom>
          <a:noFill/>
        </p:spPr>
      </p:pic>
      <p:pic>
        <p:nvPicPr>
          <p:cNvPr id="22" name="Picture 5"/>
          <p:cNvPicPr preferRelativeResize="0">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044350" y="2379090"/>
            <a:ext cx="1618359" cy="1129088"/>
          </a:xfrm>
          <a:prstGeom prst="rect">
            <a:avLst/>
          </a:prstGeom>
          <a:noFill/>
        </p:spPr>
      </p:pic>
      <p:pic>
        <p:nvPicPr>
          <p:cNvPr id="23" name="Picture 3"/>
          <p:cNvPicPr preferRelativeResize="0">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391801" y="3545921"/>
            <a:ext cx="1620748" cy="1136139"/>
          </a:xfrm>
          <a:prstGeom prst="rect">
            <a:avLst/>
          </a:prstGeom>
          <a:noFill/>
        </p:spPr>
      </p:pic>
      <p:pic>
        <p:nvPicPr>
          <p:cNvPr id="24" name="Picture 4"/>
          <p:cNvPicPr preferRelativeResize="0">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2048614" y="3545921"/>
            <a:ext cx="1614095" cy="1131237"/>
          </a:xfrm>
          <a:prstGeom prst="rect">
            <a:avLst/>
          </a:prstGeom>
          <a:noFill/>
        </p:spPr>
      </p:pic>
      <p:sp>
        <p:nvSpPr>
          <p:cNvPr id="18" name="Slide Number Placeholder 17"/>
          <p:cNvSpPr>
            <a:spLocks noGrp="1"/>
          </p:cNvSpPr>
          <p:nvPr>
            <p:ph type="sldNum" sz="quarter" idx="10"/>
          </p:nvPr>
        </p:nvSpPr>
        <p:spPr/>
        <p:txBody>
          <a:bodyPr/>
          <a:lstStyle/>
          <a:p>
            <a:pPr>
              <a:defRPr/>
            </a:pPr>
            <a:fld id="{537E2E77-CED1-4E84-91C2-4E0176ECD4FC}" type="slidenum">
              <a:rPr/>
              <a:pPr>
                <a:defRPr/>
              </a:pPr>
              <a:t>9</a:t>
            </a:fld>
            <a:endParaRPr dirty="0"/>
          </a:p>
        </p:txBody>
      </p:sp>
      <p:sp>
        <p:nvSpPr>
          <p:cNvPr id="19" name="Footer Placeholder 2"/>
          <p:cNvSpPr>
            <a:spLocks noGrp="1"/>
          </p:cNvSpPr>
          <p:nvPr>
            <p:ph type="ftr" sz="quarter" idx="11"/>
          </p:nvPr>
        </p:nvSpPr>
        <p:spPr/>
        <p:txBody>
          <a:bodyPr/>
          <a:lstStyle/>
          <a:p>
            <a:r>
              <a:t>Sustainability | Planet Possible</a:t>
            </a:r>
            <a:endParaRPr dirty="0"/>
          </a:p>
        </p:txBody>
      </p:sp>
      <p:sp>
        <p:nvSpPr>
          <p:cNvPr id="8" name="Text Placeholder 14"/>
          <p:cNvSpPr>
            <a:spLocks noGrp="1"/>
          </p:cNvSpPr>
          <p:nvPr>
            <p:ph type="body" sz="quarter" idx="12"/>
          </p:nvPr>
        </p:nvSpPr>
        <p:spPr>
          <a:xfrm>
            <a:off x="391801" y="2043784"/>
            <a:ext cx="3141762" cy="868341"/>
          </a:xfrm>
        </p:spPr>
        <p:txBody>
          <a:bodyPr anchor="t"/>
          <a:lstStyle/>
          <a:p>
            <a:pPr lvl="1">
              <a:lnSpc>
                <a:spcPct val="100000"/>
              </a:lnSpc>
              <a:buNone/>
            </a:pPr>
            <a:r>
              <a:rPr lang="en-US" b="1" dirty="0" smtClean="0">
                <a:solidFill>
                  <a:srgbClr val="000000"/>
                </a:solidFill>
              </a:rPr>
              <a:t>End-user segments</a:t>
            </a:r>
          </a:p>
        </p:txBody>
      </p:sp>
      <p:sp>
        <p:nvSpPr>
          <p:cNvPr id="6" name="Title 5"/>
          <p:cNvSpPr>
            <a:spLocks noGrp="1"/>
          </p:cNvSpPr>
          <p:nvPr>
            <p:ph type="title"/>
          </p:nvPr>
        </p:nvSpPr>
        <p:spPr/>
        <p:txBody>
          <a:bodyPr/>
          <a:lstStyle/>
          <a:p>
            <a:r>
              <a:rPr lang="en-US" dirty="0" smtClean="0">
                <a:solidFill>
                  <a:srgbClr val="005192"/>
                </a:solidFill>
              </a:rPr>
              <a:t>Sustainable Innovation</a:t>
            </a:r>
            <a:endParaRPr lang="en-US" dirty="0">
              <a:solidFill>
                <a:srgbClr val="005192"/>
              </a:solidFill>
            </a:endParaRPr>
          </a:p>
        </p:txBody>
      </p:sp>
      <p:sp>
        <p:nvSpPr>
          <p:cNvPr id="9" name="Text Placeholder 14"/>
          <p:cNvSpPr txBox="1">
            <a:spLocks/>
          </p:cNvSpPr>
          <p:nvPr/>
        </p:nvSpPr>
        <p:spPr>
          <a:xfrm>
            <a:off x="4379957" y="3087445"/>
            <a:ext cx="2506328" cy="808425"/>
          </a:xfrm>
          <a:prstGeom prst="rect">
            <a:avLst/>
          </a:prstGeom>
        </p:spPr>
        <p:txBody>
          <a:bodyPr vert="horz" lIns="0" tIns="0" rIns="0" bIns="0" rtlCol="0" anchor="t">
            <a:noAutofit/>
          </a:bodyPr>
          <a:lstStyle/>
          <a:p>
            <a:pPr marL="0" lvl="1">
              <a:lnSpc>
                <a:spcPct val="90000"/>
              </a:lnSpc>
              <a:spcBef>
                <a:spcPts val="600"/>
              </a:spcBef>
              <a:buClr>
                <a:srgbClr val="008BC5"/>
              </a:buClr>
              <a:buFont typeface="Arial" pitchFamily="34" charset="0"/>
              <a:buNone/>
              <a:defRPr/>
            </a:pPr>
            <a:r>
              <a:rPr lang="en-US" sz="1400" b="1" dirty="0" smtClean="0">
                <a:solidFill>
                  <a:srgbClr val="000000"/>
                </a:solidFill>
              </a:rPr>
              <a:t>Sustainability</a:t>
            </a:r>
          </a:p>
          <a:p>
            <a:pPr marL="0" lvl="1">
              <a:lnSpc>
                <a:spcPct val="90000"/>
              </a:lnSpc>
              <a:spcBef>
                <a:spcPts val="600"/>
              </a:spcBef>
              <a:buClr>
                <a:srgbClr val="008BC5"/>
              </a:buClr>
              <a:buFont typeface="Arial" pitchFamily="34" charset="0"/>
              <a:buNone/>
              <a:defRPr/>
            </a:pPr>
            <a:r>
              <a:rPr lang="en-US" sz="1400" dirty="0" smtClean="0">
                <a:solidFill>
                  <a:srgbClr val="000000"/>
                </a:solidFill>
              </a:rPr>
              <a:t>Sustainability = Business</a:t>
            </a:r>
          </a:p>
          <a:p>
            <a:pPr marL="0" lvl="1">
              <a:lnSpc>
                <a:spcPct val="90000"/>
              </a:lnSpc>
              <a:spcBef>
                <a:spcPts val="600"/>
              </a:spcBef>
              <a:buClr>
                <a:srgbClr val="008BC5"/>
              </a:buClr>
              <a:buFont typeface="Arial" pitchFamily="34" charset="0"/>
              <a:buNone/>
              <a:defRPr/>
            </a:pPr>
            <a:r>
              <a:rPr lang="en-US" sz="1400" dirty="0" smtClean="0">
                <a:solidFill>
                  <a:srgbClr val="000000"/>
                </a:solidFill>
              </a:rPr>
              <a:t>Business = Sustainability</a:t>
            </a:r>
          </a:p>
        </p:txBody>
      </p:sp>
      <p:sp>
        <p:nvSpPr>
          <p:cNvPr id="10" name="Text Placeholder 14"/>
          <p:cNvSpPr txBox="1">
            <a:spLocks/>
          </p:cNvSpPr>
          <p:nvPr/>
        </p:nvSpPr>
        <p:spPr>
          <a:xfrm>
            <a:off x="7044294" y="3079235"/>
            <a:ext cx="1944408" cy="816636"/>
          </a:xfrm>
          <a:prstGeom prst="rect">
            <a:avLst/>
          </a:prstGeom>
        </p:spPr>
        <p:txBody>
          <a:bodyPr vert="horz" lIns="0" tIns="0" rIns="0" bIns="0" rtlCol="0" anchor="t">
            <a:noAutofit/>
          </a:bodyPr>
          <a:lstStyle/>
          <a:p>
            <a:pPr marL="180000" lvl="1" indent="-180000">
              <a:lnSpc>
                <a:spcPct val="90000"/>
              </a:lnSpc>
              <a:spcBef>
                <a:spcPts val="600"/>
              </a:spcBef>
              <a:buClr>
                <a:srgbClr val="5B6334"/>
              </a:buClr>
              <a:buFont typeface="Arial" pitchFamily="34" charset="0"/>
              <a:buNone/>
              <a:defRPr/>
            </a:pPr>
            <a:r>
              <a:rPr lang="en-US" sz="1400" b="1" dirty="0" smtClean="0">
                <a:solidFill>
                  <a:srgbClr val="000000"/>
                </a:solidFill>
              </a:rPr>
              <a:t>Direction of</a:t>
            </a:r>
          </a:p>
          <a:p>
            <a:pPr marL="180000" lvl="1" indent="-180000">
              <a:lnSpc>
                <a:spcPct val="90000"/>
              </a:lnSpc>
              <a:spcBef>
                <a:spcPts val="600"/>
              </a:spcBef>
              <a:buClr>
                <a:srgbClr val="5B6334"/>
              </a:buClr>
              <a:buFont typeface="Arial" pitchFamily="34" charset="0"/>
              <a:buNone/>
              <a:defRPr/>
            </a:pPr>
            <a:r>
              <a:rPr lang="en-US" sz="1400" b="1" dirty="0" smtClean="0">
                <a:solidFill>
                  <a:srgbClr val="000000"/>
                </a:solidFill>
              </a:rPr>
              <a:t>Innovation spend</a:t>
            </a:r>
          </a:p>
          <a:p>
            <a:pPr marL="180000" lvl="1" indent="-180000">
              <a:lnSpc>
                <a:spcPct val="90000"/>
              </a:lnSpc>
              <a:spcBef>
                <a:spcPts val="600"/>
              </a:spcBef>
              <a:buClr>
                <a:srgbClr val="5B6334"/>
              </a:buClr>
              <a:buFont typeface="Arial" pitchFamily="34" charset="0"/>
              <a:buNone/>
              <a:defRPr/>
            </a:pPr>
            <a:r>
              <a:rPr lang="en-US" sz="1400" dirty="0" smtClean="0">
                <a:solidFill>
                  <a:srgbClr val="000000"/>
                </a:solidFill>
              </a:rPr>
              <a:t>(2.5% of 2014 revenue)</a:t>
            </a:r>
          </a:p>
        </p:txBody>
      </p:sp>
      <p:sp>
        <p:nvSpPr>
          <p:cNvPr id="11" name="Isosceles Triangle 25"/>
          <p:cNvSpPr>
            <a:spLocks noChangeArrowheads="1"/>
          </p:cNvSpPr>
          <p:nvPr/>
        </p:nvSpPr>
        <p:spPr bwMode="auto">
          <a:xfrm rot="5400000">
            <a:off x="2886779" y="3243886"/>
            <a:ext cx="2260598" cy="531007"/>
          </a:xfrm>
          <a:prstGeom prst="triangle">
            <a:avLst>
              <a:gd name="adj" fmla="val 50000"/>
            </a:avLst>
          </a:prstGeom>
          <a:solidFill>
            <a:srgbClr val="008BC5"/>
          </a:solidFill>
          <a:ln>
            <a:noFill/>
          </a:ln>
          <a:extLst/>
        </p:spPr>
        <p:txBody>
          <a:bodyPr lIns="91422" tIns="45711" rIns="91422" bIns="45711" anchor="ctr"/>
          <a:lstStyle/>
          <a:p>
            <a:pPr algn="ctr" defTabSz="912813"/>
            <a:endParaRPr lang="en-US" sz="1600" b="1">
              <a:solidFill>
                <a:srgbClr val="000000"/>
              </a:solidFill>
            </a:endParaRPr>
          </a:p>
        </p:txBody>
      </p:sp>
      <p:sp>
        <p:nvSpPr>
          <p:cNvPr id="12" name="Isosceles Triangle 25"/>
          <p:cNvSpPr>
            <a:spLocks noChangeArrowheads="1"/>
          </p:cNvSpPr>
          <p:nvPr/>
        </p:nvSpPr>
        <p:spPr bwMode="auto">
          <a:xfrm rot="5400000">
            <a:off x="5609265" y="3238316"/>
            <a:ext cx="2260599" cy="531008"/>
          </a:xfrm>
          <a:prstGeom prst="triangle">
            <a:avLst>
              <a:gd name="adj" fmla="val 50000"/>
            </a:avLst>
          </a:prstGeom>
          <a:solidFill>
            <a:srgbClr val="008BC5"/>
          </a:solidFill>
          <a:ln>
            <a:noFill/>
          </a:ln>
          <a:extLst/>
        </p:spPr>
        <p:txBody>
          <a:bodyPr lIns="91422" tIns="45711" rIns="91422" bIns="45711" anchor="ctr"/>
          <a:lstStyle/>
          <a:p>
            <a:pPr algn="ctr" defTabSz="912813"/>
            <a:endParaRPr lang="en-US" sz="1600" b="1">
              <a:solidFill>
                <a:srgbClr val="000000"/>
              </a:solidFill>
            </a:endParaRPr>
          </a:p>
        </p:txBody>
      </p:sp>
      <p:sp>
        <p:nvSpPr>
          <p:cNvPr id="20" name="Rectangle 55"/>
          <p:cNvSpPr>
            <a:spLocks noChangeArrowheads="1"/>
          </p:cNvSpPr>
          <p:nvPr/>
        </p:nvSpPr>
        <p:spPr bwMode="auto">
          <a:xfrm>
            <a:off x="415384" y="5542090"/>
            <a:ext cx="8404766" cy="707706"/>
          </a:xfrm>
          <a:prstGeom prst="rect">
            <a:avLst/>
          </a:prstGeom>
          <a:solidFill>
            <a:srgbClr val="008BC5"/>
          </a:solidFill>
          <a:ln w="12700" algn="ctr">
            <a:noFill/>
            <a:miter lim="800000"/>
            <a:headEnd/>
            <a:tailEnd/>
          </a:ln>
        </p:spPr>
        <p:txBody>
          <a:bodyPr wrap="square" lIns="91242" tIns="45631" rIns="91242" bIns="45631">
            <a:spAutoFit/>
          </a:bodyPr>
          <a:lstStyle/>
          <a:p>
            <a:pPr algn="ctr">
              <a:defRPr/>
            </a:pPr>
            <a:r>
              <a:rPr lang="en-US" sz="2000" b="1" kern="0" dirty="0" smtClean="0">
                <a:solidFill>
                  <a:srgbClr val="FFFFFF"/>
                </a:solidFill>
              </a:rPr>
              <a:t>End-user segment trends, combined with sustainability, </a:t>
            </a:r>
            <a:br>
              <a:rPr lang="en-US" sz="2000" b="1" kern="0" dirty="0" smtClean="0">
                <a:solidFill>
                  <a:srgbClr val="FFFFFF"/>
                </a:solidFill>
              </a:rPr>
            </a:br>
            <a:r>
              <a:rPr lang="en-US" sz="2000" b="1" kern="0" dirty="0" smtClean="0">
                <a:solidFill>
                  <a:srgbClr val="FFFFFF"/>
                </a:solidFill>
              </a:rPr>
              <a:t>direct our innovation spend</a:t>
            </a:r>
            <a:endParaRPr lang="nl-NL" sz="2000" dirty="0">
              <a:solidFill>
                <a:srgbClr val="FFFFFF"/>
              </a:solidFill>
              <a:cs typeface="Arial" charset="0"/>
            </a:endParaRPr>
          </a:p>
        </p:txBody>
      </p:sp>
    </p:spTree>
    <p:extLst>
      <p:ext uri="{BB962C8B-B14F-4D97-AF65-F5344CB8AC3E}">
        <p14:creationId xmlns:p14="http://schemas.microsoft.com/office/powerpoint/2010/main" val="197061402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_AN_Reference_4x3_Blue-0102_v2">
  <a:themeElements>
    <a:clrScheme name="AN Blue jan 2013">
      <a:dk1>
        <a:srgbClr val="000000"/>
      </a:dk1>
      <a:lt1>
        <a:srgbClr val="FFFFFF"/>
      </a:lt1>
      <a:dk2>
        <a:srgbClr val="868688"/>
      </a:dk2>
      <a:lt2>
        <a:srgbClr val="B7B9BA"/>
      </a:lt2>
      <a:accent1>
        <a:srgbClr val="005192"/>
      </a:accent1>
      <a:accent2>
        <a:srgbClr val="008BC5"/>
      </a:accent2>
      <a:accent3>
        <a:srgbClr val="0092BB"/>
      </a:accent3>
      <a:accent4>
        <a:srgbClr val="55BECF"/>
      </a:accent4>
      <a:accent5>
        <a:srgbClr val="44697D"/>
      </a:accent5>
      <a:accent6>
        <a:srgbClr val="B9C9D0"/>
      </a:accent6>
      <a:hlink>
        <a:srgbClr val="008BC5"/>
      </a:hlink>
      <a:folHlink>
        <a:srgbClr val="005192"/>
      </a:folHlink>
    </a:clrScheme>
    <a:fontScheme name="General Defaul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1_Sustainability_Planet possible_Khaki">
  <a:themeElements>
    <a:clrScheme name="AN Khaki march 2013">
      <a:dk1>
        <a:srgbClr val="000000"/>
      </a:dk1>
      <a:lt1>
        <a:srgbClr val="FFFFFF"/>
      </a:lt1>
      <a:dk2>
        <a:srgbClr val="868688"/>
      </a:dk2>
      <a:lt2>
        <a:srgbClr val="B7B9BA"/>
      </a:lt2>
      <a:accent1>
        <a:srgbClr val="5B6334"/>
      </a:accent1>
      <a:accent2>
        <a:srgbClr val="D3DE89"/>
      </a:accent2>
      <a:accent3>
        <a:srgbClr val="CBCFB3"/>
      </a:accent3>
      <a:accent4>
        <a:srgbClr val="CECD00"/>
      </a:accent4>
      <a:accent5>
        <a:srgbClr val="EAE34C"/>
      </a:accent5>
      <a:accent6>
        <a:srgbClr val="FFF598"/>
      </a:accent6>
      <a:hlink>
        <a:srgbClr val="008BC5"/>
      </a:hlink>
      <a:folHlink>
        <a:srgbClr val="005192"/>
      </a:folHlink>
    </a:clrScheme>
    <a:fontScheme name="General Defaul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lIns="0" tIns="0" rIns="0" bIns="0" rtlCol="0" anchor="t" anchorCtr="0"/>
      <a:lstStyle>
        <a:defPPr algn="l">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sz="1400" b="0" dirty="0" smtClean="0"/>
        </a:defPPr>
      </a:lstStyle>
    </a:txDef>
  </a:objectDefaults>
  <a:extraClrSchemeLst/>
</a:theme>
</file>

<file path=ppt/theme/theme3.xml><?xml version="1.0" encoding="utf-8"?>
<a:theme xmlns:a="http://schemas.openxmlformats.org/drawingml/2006/main" name="AN_Template_4x3_Blue">
  <a:themeElements>
    <a:clrScheme name="AN Blue jan 2013">
      <a:dk1>
        <a:srgbClr val="000000"/>
      </a:dk1>
      <a:lt1>
        <a:srgbClr val="FFFFFF"/>
      </a:lt1>
      <a:dk2>
        <a:srgbClr val="868688"/>
      </a:dk2>
      <a:lt2>
        <a:srgbClr val="B7B9BA"/>
      </a:lt2>
      <a:accent1>
        <a:srgbClr val="005192"/>
      </a:accent1>
      <a:accent2>
        <a:srgbClr val="008BC5"/>
      </a:accent2>
      <a:accent3>
        <a:srgbClr val="0092BB"/>
      </a:accent3>
      <a:accent4>
        <a:srgbClr val="55BECF"/>
      </a:accent4>
      <a:accent5>
        <a:srgbClr val="44697D"/>
      </a:accent5>
      <a:accent6>
        <a:srgbClr val="B9C9D0"/>
      </a:accent6>
      <a:hlink>
        <a:srgbClr val="008BC5"/>
      </a:hlink>
      <a:folHlink>
        <a:srgbClr val="005192"/>
      </a:folHlink>
    </a:clrScheme>
    <a:fontScheme name="General Defaul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lIns="0" tIns="0" rIns="0" bIns="0" rtlCol="0" anchor="t" anchorCtr="0"/>
      <a:lstStyle>
        <a:defPPr algn="l">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sz="1400" b="0" dirty="0" smtClean="0"/>
        </a:defPPr>
      </a:lstStyle>
    </a:txDef>
  </a:objectDefaults>
  <a:extraClrSchemeLst/>
</a:theme>
</file>

<file path=ppt/theme/theme4.xml><?xml version="1.0" encoding="utf-8"?>
<a:theme xmlns:a="http://schemas.openxmlformats.org/drawingml/2006/main" name="2_AN_Template_4x3_Blue">
  <a:themeElements>
    <a:clrScheme name="AN Blue jan 2013">
      <a:dk1>
        <a:srgbClr val="000000"/>
      </a:dk1>
      <a:lt1>
        <a:srgbClr val="FFFFFF"/>
      </a:lt1>
      <a:dk2>
        <a:srgbClr val="868688"/>
      </a:dk2>
      <a:lt2>
        <a:srgbClr val="B7B9BA"/>
      </a:lt2>
      <a:accent1>
        <a:srgbClr val="005192"/>
      </a:accent1>
      <a:accent2>
        <a:srgbClr val="008BC5"/>
      </a:accent2>
      <a:accent3>
        <a:srgbClr val="0092BB"/>
      </a:accent3>
      <a:accent4>
        <a:srgbClr val="55BECF"/>
      </a:accent4>
      <a:accent5>
        <a:srgbClr val="44697D"/>
      </a:accent5>
      <a:accent6>
        <a:srgbClr val="B9C9D0"/>
      </a:accent6>
      <a:hlink>
        <a:srgbClr val="008BC5"/>
      </a:hlink>
      <a:folHlink>
        <a:srgbClr val="005192"/>
      </a:folHlink>
    </a:clrScheme>
    <a:fontScheme name="General Defaul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lIns="0" tIns="0" rIns="0" bIns="0" rtlCol="0" anchor="t" anchorCtr="0"/>
      <a:lstStyle>
        <a:defPPr algn="l">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sz="1400" b="0" dirty="0" smtClean="0"/>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D5345DC8AF8F446AEB90AA6F8A160E7" ma:contentTypeVersion="0" ma:contentTypeDescription="Create a new document." ma:contentTypeScope="" ma:versionID="505a49f3c3868767ed9fa17bd153b12d">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5505057-EB75-459D-B654-39895027A9DB}">
  <ds:schemaRefs>
    <ds:schemaRef ds:uri="http://schemas.openxmlformats.org/package/2006/metadata/core-properties"/>
    <ds:schemaRef ds:uri="http://purl.org/dc/elements/1.1/"/>
    <ds:schemaRef ds:uri="http://schemas.microsoft.com/office/2006/documentManagement/types"/>
    <ds:schemaRef ds:uri="http://www.w3.org/XML/1998/namespace"/>
    <ds:schemaRef ds:uri="http://purl.org/dc/terms/"/>
    <ds:schemaRef ds:uri="http://purl.org/dc/dcmitype/"/>
    <ds:schemaRef ds:uri="http://schemas.microsoft.com/office/2006/metadata/properties"/>
  </ds:schemaRefs>
</ds:datastoreItem>
</file>

<file path=customXml/itemProps2.xml><?xml version="1.0" encoding="utf-8"?>
<ds:datastoreItem xmlns:ds="http://schemas.openxmlformats.org/officeDocument/2006/customXml" ds:itemID="{F7C80FB4-A1F9-443B-8443-2BE3008723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5D0E43F6-4FFC-4751-931B-D452F20C161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Sustainability_Planet possible_Khaki.potx</Template>
  <TotalTime>0</TotalTime>
  <Words>1255</Words>
  <Application>Microsoft Office PowerPoint</Application>
  <PresentationFormat>On-screen Show (4:3)</PresentationFormat>
  <Paragraphs>230</Paragraphs>
  <Slides>16</Slides>
  <Notes>12</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16</vt:i4>
      </vt:variant>
    </vt:vector>
  </HeadingPairs>
  <TitlesOfParts>
    <vt:vector size="21" baseType="lpstr">
      <vt:lpstr>2_AN_Reference_4x3_Blue-0102_v2</vt:lpstr>
      <vt:lpstr>1_Sustainability_Planet possible_Khaki</vt:lpstr>
      <vt:lpstr>AN_Template_4x3_Blue</vt:lpstr>
      <vt:lpstr>2_AN_Template_4x3_Blue</vt:lpstr>
      <vt:lpstr>think-cell Slide</vt:lpstr>
      <vt:lpstr>More value  from fewer resources</vt:lpstr>
      <vt:lpstr>AkzoNobel today</vt:lpstr>
      <vt:lpstr> Dow Jones Sustainability Index Leader of the Industry</vt:lpstr>
      <vt:lpstr>    Sustainability is at the heart of our business</vt:lpstr>
      <vt:lpstr>PowerPoint Presentation</vt:lpstr>
      <vt:lpstr>PowerPoint Presentation</vt:lpstr>
      <vt:lpstr>Planet Possible Our strategy</vt:lpstr>
      <vt:lpstr>Our Targets Delivering impact across the value chain</vt:lpstr>
      <vt:lpstr>Sustainable Innovation</vt:lpstr>
      <vt:lpstr>PowerPoint Presentation</vt:lpstr>
      <vt:lpstr>PowerPoint Presentation</vt:lpstr>
      <vt:lpstr>PowerPoint Presentation</vt:lpstr>
      <vt:lpstr>AkzoNobel and The Gold Standard</vt:lpstr>
      <vt:lpstr>PowerPoint Presentation</vt:lpstr>
      <vt:lpstr>PowerPoint Presentation</vt:lpstr>
      <vt:lpstr>More value  from fewer 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Arial Bold 30pt</dc:title>
  <dc:creator>CAV.nl</dc:creator>
  <dc:description>AN Template 4x3 v2.0 March2013</dc:description>
  <cp:lastModifiedBy>Trevor Solomon</cp:lastModifiedBy>
  <cp:revision>57</cp:revision>
  <dcterms:created xsi:type="dcterms:W3CDTF">2013-03-20T14:11:55Z</dcterms:created>
  <dcterms:modified xsi:type="dcterms:W3CDTF">2016-04-15T07:09:09Z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AN_Reference_4x3_Blue-2702_v2.3</vt:lpwstr>
  </property>
  <property fmtid="{D5CDD505-2E9C-101B-9397-08002B2CF9AE}" pid="4" name="ArticulateGUID">
    <vt:lpwstr>DD74C3AD-B2DD-4697-A911-5C242F2A24EE</vt:lpwstr>
  </property>
  <property fmtid="{D5CDD505-2E9C-101B-9397-08002B2CF9AE}" pid="5" name="ArticulateProjectFull">
    <vt:lpwstr>Z:\2013\AkzoNobel\templates_v2.1\AN_Template_Blue_FEB_2013\AN_Reference_4x3_Blue-2802_v2.6.ppta</vt:lpwstr>
  </property>
  <property fmtid="{D5CDD505-2E9C-101B-9397-08002B2CF9AE}" pid="6" name="ContentTypeId">
    <vt:lpwstr>0x0101007D5345DC8AF8F446AEB90AA6F8A160E7</vt:lpwstr>
  </property>
</Properties>
</file>