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0" r:id="rId5"/>
    <p:sldMasterId id="2147483665" r:id="rId6"/>
    <p:sldMasterId id="2147483668" r:id="rId7"/>
    <p:sldMasterId id="2147483672" r:id="rId8"/>
    <p:sldMasterId id="2147483709" r:id="rId9"/>
  </p:sldMasterIdLst>
  <p:notesMasterIdLst>
    <p:notesMasterId r:id="rId21"/>
  </p:notesMasterIdLst>
  <p:sldIdLst>
    <p:sldId id="283" r:id="rId10"/>
    <p:sldId id="323" r:id="rId11"/>
    <p:sldId id="333" r:id="rId12"/>
    <p:sldId id="347" r:id="rId13"/>
    <p:sldId id="360" r:id="rId14"/>
    <p:sldId id="362" r:id="rId15"/>
    <p:sldId id="361" r:id="rId16"/>
    <p:sldId id="354" r:id="rId17"/>
    <p:sldId id="363" r:id="rId18"/>
    <p:sldId id="364" r:id="rId19"/>
    <p:sldId id="259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  <a:srgbClr val="595959"/>
    <a:srgbClr val="F2F2F2"/>
    <a:srgbClr val="30B255"/>
    <a:srgbClr val="EBD630"/>
    <a:srgbClr val="35C0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82"/>
    <p:restoredTop sz="93702"/>
  </p:normalViewPr>
  <p:slideViewPr>
    <p:cSldViewPr snapToGrid="0" snapToObjects="1">
      <p:cViewPr varScale="1">
        <p:scale>
          <a:sx n="119" d="100"/>
          <a:sy n="119" d="100"/>
        </p:scale>
        <p:origin x="216" y="8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1232FF-8727-9D4D-9054-EE02FDF6CE81}" type="doc">
      <dgm:prSet loTypeId="urn:microsoft.com/office/officeart/2005/8/layout/radial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567DE64-317B-3F49-A4A3-F390C538D5B5}">
      <dgm:prSet phldrT="[Text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US" sz="2400" dirty="0">
              <a:latin typeface="Avenir Book" charset="0"/>
              <a:ea typeface="Avenir Book" charset="0"/>
              <a:cs typeface="Avenir Book" charset="0"/>
            </a:rPr>
            <a:t>What’s next?</a:t>
          </a:r>
        </a:p>
      </dgm:t>
    </dgm:pt>
    <dgm:pt modelId="{E28DFBAE-C83F-E448-BCFC-A114C22772CC}" type="parTrans" cxnId="{F41D86C4-2C5C-6248-A8A3-DEF76231B19C}">
      <dgm:prSet/>
      <dgm:spPr/>
      <dgm:t>
        <a:bodyPr/>
        <a:lstStyle/>
        <a:p>
          <a:endParaRPr lang="en-US">
            <a:latin typeface="Avenir Book" charset="0"/>
            <a:ea typeface="Avenir Book" charset="0"/>
            <a:cs typeface="Avenir Book" charset="0"/>
          </a:endParaRPr>
        </a:p>
      </dgm:t>
    </dgm:pt>
    <dgm:pt modelId="{649379F5-F87F-5244-8C23-34E929D35739}" type="sibTrans" cxnId="{F41D86C4-2C5C-6248-A8A3-DEF76231B19C}">
      <dgm:prSet/>
      <dgm:spPr/>
      <dgm:t>
        <a:bodyPr/>
        <a:lstStyle/>
        <a:p>
          <a:endParaRPr lang="en-US">
            <a:latin typeface="Avenir Book" charset="0"/>
            <a:ea typeface="Avenir Book" charset="0"/>
            <a:cs typeface="Avenir Book" charset="0"/>
          </a:endParaRPr>
        </a:p>
      </dgm:t>
    </dgm:pt>
    <dgm:pt modelId="{257DB281-60D0-D34C-9542-F06C5D0B3C91}">
      <dgm:prSet phldrT="[Text]"/>
      <dgm:spPr>
        <a:solidFill>
          <a:srgbClr val="25A09E"/>
        </a:solidFill>
      </dgm:spPr>
      <dgm:t>
        <a:bodyPr/>
        <a:lstStyle/>
        <a:p>
          <a:r>
            <a:rPr lang="en-US" dirty="0">
              <a:latin typeface="Avenir Book" charset="0"/>
              <a:ea typeface="Avenir Book" charset="0"/>
              <a:cs typeface="Avenir Book" charset="0"/>
            </a:rPr>
            <a:t>Completion of accounting &amp; reporting framework and soil guidance</a:t>
          </a:r>
        </a:p>
      </dgm:t>
    </dgm:pt>
    <dgm:pt modelId="{2FBA1C1A-1551-F843-BADC-4755AF629BEB}" type="parTrans" cxnId="{AA7EA7F5-04BF-614A-BC2C-B8A36ED88DB3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endParaRPr lang="en-US">
            <a:latin typeface="Avenir Book" charset="0"/>
            <a:ea typeface="Avenir Book" charset="0"/>
            <a:cs typeface="Avenir Book" charset="0"/>
          </a:endParaRPr>
        </a:p>
      </dgm:t>
    </dgm:pt>
    <dgm:pt modelId="{A4084E1E-403A-F44C-BC31-53FB300F9DEF}" type="sibTrans" cxnId="{AA7EA7F5-04BF-614A-BC2C-B8A36ED88DB3}">
      <dgm:prSet/>
      <dgm:spPr/>
      <dgm:t>
        <a:bodyPr/>
        <a:lstStyle/>
        <a:p>
          <a:endParaRPr lang="en-US">
            <a:latin typeface="Avenir Book" charset="0"/>
            <a:ea typeface="Avenir Book" charset="0"/>
            <a:cs typeface="Avenir Book" charset="0"/>
          </a:endParaRPr>
        </a:p>
      </dgm:t>
    </dgm:pt>
    <dgm:pt modelId="{9B9A69CE-346E-6F4D-AF8F-C80A1B73A62B}">
      <dgm:prSet phldrT="[Text]"/>
      <dgm:spPr>
        <a:solidFill>
          <a:srgbClr val="25A09E"/>
        </a:solidFill>
      </dgm:spPr>
      <dgm:t>
        <a:bodyPr/>
        <a:lstStyle/>
        <a:p>
          <a:r>
            <a:rPr lang="en-US" dirty="0">
              <a:latin typeface="Avenir Book" charset="0"/>
              <a:ea typeface="Avenir Book" charset="0"/>
              <a:cs typeface="Avenir Book" charset="0"/>
            </a:rPr>
            <a:t>Seek ‘Built on GHG Protocol’ </a:t>
          </a:r>
          <a:r>
            <a:rPr lang="en-US">
              <a:latin typeface="Avenir Book" charset="0"/>
              <a:ea typeface="Avenir Book" charset="0"/>
              <a:cs typeface="Avenir Book" charset="0"/>
            </a:rPr>
            <a:t>status + acceptance </a:t>
          </a:r>
          <a:r>
            <a:rPr lang="en-US" dirty="0">
              <a:latin typeface="Avenir Book" charset="0"/>
              <a:ea typeface="Avenir Book" charset="0"/>
              <a:cs typeface="Avenir Book" charset="0"/>
            </a:rPr>
            <a:t>for Science Based Targets</a:t>
          </a:r>
        </a:p>
      </dgm:t>
    </dgm:pt>
    <dgm:pt modelId="{AB0DF169-B5E5-2A45-AE16-F6D9BF8D98F6}" type="parTrans" cxnId="{9F27455B-7E70-F643-B904-8FFAC40F0C36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endParaRPr lang="en-US">
            <a:latin typeface="Avenir Book" charset="0"/>
            <a:ea typeface="Avenir Book" charset="0"/>
            <a:cs typeface="Avenir Book" charset="0"/>
          </a:endParaRPr>
        </a:p>
      </dgm:t>
    </dgm:pt>
    <dgm:pt modelId="{EE4680B4-86AD-3642-9816-2EDA681BF222}" type="sibTrans" cxnId="{9F27455B-7E70-F643-B904-8FFAC40F0C36}">
      <dgm:prSet/>
      <dgm:spPr/>
      <dgm:t>
        <a:bodyPr/>
        <a:lstStyle/>
        <a:p>
          <a:endParaRPr lang="en-US">
            <a:latin typeface="Avenir Book" charset="0"/>
            <a:ea typeface="Avenir Book" charset="0"/>
            <a:cs typeface="Avenir Book" charset="0"/>
          </a:endParaRPr>
        </a:p>
      </dgm:t>
    </dgm:pt>
    <dgm:pt modelId="{300EF74A-F85A-E14F-A42F-613B71DB2835}">
      <dgm:prSet phldrT="[Text]"/>
      <dgm:spPr>
        <a:solidFill>
          <a:srgbClr val="25A09E"/>
        </a:solidFill>
      </dgm:spPr>
      <dgm:t>
        <a:bodyPr/>
        <a:lstStyle/>
        <a:p>
          <a:r>
            <a:rPr lang="en-US" dirty="0">
              <a:latin typeface="Avenir Book" charset="0"/>
              <a:ea typeface="Avenir Book" charset="0"/>
              <a:cs typeface="Avenir Book" charset="0"/>
            </a:rPr>
            <a:t>Phase 2 development of further sector guidance and pilot certification</a:t>
          </a:r>
        </a:p>
      </dgm:t>
    </dgm:pt>
    <dgm:pt modelId="{6B8DF30F-749F-DF4B-8117-7DCE5C3A9D4B}" type="parTrans" cxnId="{3449E966-4F78-0849-B639-1530ECC74494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endParaRPr lang="en-US">
            <a:latin typeface="Avenir Book" charset="0"/>
            <a:ea typeface="Avenir Book" charset="0"/>
            <a:cs typeface="Avenir Book" charset="0"/>
          </a:endParaRPr>
        </a:p>
      </dgm:t>
    </dgm:pt>
    <dgm:pt modelId="{B7A377BA-77EF-DC4A-A52A-D5C175A47B10}" type="sibTrans" cxnId="{3449E966-4F78-0849-B639-1530ECC74494}">
      <dgm:prSet/>
      <dgm:spPr/>
      <dgm:t>
        <a:bodyPr/>
        <a:lstStyle/>
        <a:p>
          <a:pPr rtl="0"/>
          <a:endParaRPr lang="en-US">
            <a:latin typeface="Avenir Book" charset="0"/>
            <a:ea typeface="Avenir Book" charset="0"/>
            <a:cs typeface="Avenir Book" charset="0"/>
          </a:endParaRPr>
        </a:p>
      </dgm:t>
    </dgm:pt>
    <dgm:pt modelId="{0BB5BD4D-B014-054A-8EBB-DA6E78FC4050}">
      <dgm:prSet phldrT="[Text]"/>
      <dgm:spPr>
        <a:solidFill>
          <a:srgbClr val="25A09E"/>
        </a:solidFill>
      </dgm:spPr>
      <dgm:t>
        <a:bodyPr/>
        <a:lstStyle/>
        <a:p>
          <a:r>
            <a:rPr lang="en-US" dirty="0">
              <a:latin typeface="Avenir Book" charset="0"/>
              <a:ea typeface="Avenir Book" charset="0"/>
              <a:cs typeface="Avenir Book" charset="0"/>
            </a:rPr>
            <a:t>Scale up</a:t>
          </a:r>
        </a:p>
      </dgm:t>
    </dgm:pt>
    <dgm:pt modelId="{8D3771B6-76B7-1148-83B8-D3A66279745F}" type="parTrans" cxnId="{1656AB31-FC60-EA45-B1E3-CB01FB4350E2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endParaRPr lang="en-US">
            <a:latin typeface="Avenir Book" charset="0"/>
            <a:ea typeface="Avenir Book" charset="0"/>
            <a:cs typeface="Avenir Book" charset="0"/>
          </a:endParaRPr>
        </a:p>
      </dgm:t>
    </dgm:pt>
    <dgm:pt modelId="{A246222A-2C86-2241-B9CB-B384FFFBDB4C}" type="sibTrans" cxnId="{1656AB31-FC60-EA45-B1E3-CB01FB4350E2}">
      <dgm:prSet/>
      <dgm:spPr/>
      <dgm:t>
        <a:bodyPr/>
        <a:lstStyle/>
        <a:p>
          <a:endParaRPr lang="en-US">
            <a:latin typeface="Avenir Book" charset="0"/>
            <a:ea typeface="Avenir Book" charset="0"/>
            <a:cs typeface="Avenir Book" charset="0"/>
          </a:endParaRPr>
        </a:p>
      </dgm:t>
    </dgm:pt>
    <dgm:pt modelId="{A07A6090-6854-FD47-A2C6-FCDEF842A363}">
      <dgm:prSet phldrT="[Text]"/>
      <dgm:spPr>
        <a:solidFill>
          <a:srgbClr val="25A09E"/>
        </a:solidFill>
      </dgm:spPr>
      <dgm:t>
        <a:bodyPr/>
        <a:lstStyle/>
        <a:p>
          <a:r>
            <a:rPr lang="en-US" dirty="0">
              <a:latin typeface="Avenir Book" charset="0"/>
              <a:ea typeface="Avenir Book" charset="0"/>
              <a:cs typeface="Avenir Book" charset="0"/>
            </a:rPr>
            <a:t>Develop applicability under other SDG impact areas</a:t>
          </a:r>
        </a:p>
      </dgm:t>
    </dgm:pt>
    <dgm:pt modelId="{279C2544-6FF5-314C-8DB3-D763C3702D2A}" type="parTrans" cxnId="{78630856-9E57-4D4D-B8DF-25301AD44BE0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endParaRPr lang="en-US">
            <a:latin typeface="Avenir Book" charset="0"/>
            <a:ea typeface="Avenir Book" charset="0"/>
            <a:cs typeface="Avenir Book" charset="0"/>
          </a:endParaRPr>
        </a:p>
      </dgm:t>
    </dgm:pt>
    <dgm:pt modelId="{F28E056C-C583-9A48-9B7D-EBFDE62A4FC2}" type="sibTrans" cxnId="{78630856-9E57-4D4D-B8DF-25301AD44BE0}">
      <dgm:prSet/>
      <dgm:spPr/>
      <dgm:t>
        <a:bodyPr/>
        <a:lstStyle/>
        <a:p>
          <a:endParaRPr lang="en-US">
            <a:latin typeface="Avenir Book" charset="0"/>
            <a:ea typeface="Avenir Book" charset="0"/>
            <a:cs typeface="Avenir Book" charset="0"/>
          </a:endParaRPr>
        </a:p>
      </dgm:t>
    </dgm:pt>
    <dgm:pt modelId="{22B2DD64-A18D-EF4B-A222-D316F495C1C0}">
      <dgm:prSet phldrT="[Text]" custT="1"/>
      <dgm:spPr>
        <a:solidFill>
          <a:srgbClr val="ADB735"/>
        </a:solidFill>
      </dgm:spPr>
      <dgm:t>
        <a:bodyPr/>
        <a:lstStyle/>
        <a:p>
          <a:r>
            <a:rPr lang="en-US" sz="1400" dirty="0">
              <a:latin typeface="Avenir Book" charset="0"/>
              <a:ea typeface="Avenir Book" charset="0"/>
              <a:cs typeface="Avenir Book" charset="0"/>
            </a:rPr>
            <a:t>Join us!</a:t>
          </a:r>
        </a:p>
      </dgm:t>
    </dgm:pt>
    <dgm:pt modelId="{2BD3BBD2-B300-8844-BED4-B754BF610A5A}" type="parTrans" cxnId="{1D455A3A-4DF3-6E43-9074-031743472A53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endParaRPr lang="en-US"/>
        </a:p>
      </dgm:t>
    </dgm:pt>
    <dgm:pt modelId="{8F2FCDA4-BDCA-B94E-BE99-0B5D5A341B75}" type="sibTrans" cxnId="{1D455A3A-4DF3-6E43-9074-031743472A53}">
      <dgm:prSet/>
      <dgm:spPr/>
      <dgm:t>
        <a:bodyPr/>
        <a:lstStyle/>
        <a:p>
          <a:endParaRPr lang="en-US"/>
        </a:p>
      </dgm:t>
    </dgm:pt>
    <dgm:pt modelId="{C9931E37-C25C-094C-9AE4-B311DC93F3BE}" type="pres">
      <dgm:prSet presAssocID="{021232FF-8727-9D4D-9054-EE02FDF6CE81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0345CF4-C786-974B-8E40-5C2D17848916}" type="pres">
      <dgm:prSet presAssocID="{9567DE64-317B-3F49-A4A3-F390C538D5B5}" presName="centerShape" presStyleLbl="node0" presStyleIdx="0" presStyleCnt="1"/>
      <dgm:spPr/>
    </dgm:pt>
    <dgm:pt modelId="{34FD6A48-63E2-0C40-A7B6-75A3ED8AF8CA}" type="pres">
      <dgm:prSet presAssocID="{2FBA1C1A-1551-F843-BADC-4755AF629BEB}" presName="parTrans" presStyleLbl="bgSibTrans2D1" presStyleIdx="0" presStyleCnt="6"/>
      <dgm:spPr/>
    </dgm:pt>
    <dgm:pt modelId="{EC6D1FD1-DEBE-B54A-87D2-71BBB5DE00EB}" type="pres">
      <dgm:prSet presAssocID="{257DB281-60D0-D34C-9542-F06C5D0B3C91}" presName="node" presStyleLbl="node1" presStyleIdx="0" presStyleCnt="6">
        <dgm:presLayoutVars>
          <dgm:bulletEnabled val="1"/>
        </dgm:presLayoutVars>
      </dgm:prSet>
      <dgm:spPr/>
    </dgm:pt>
    <dgm:pt modelId="{F22E4345-2FC6-0C44-B1F9-DD9C0667F1D5}" type="pres">
      <dgm:prSet presAssocID="{AB0DF169-B5E5-2A45-AE16-F6D9BF8D98F6}" presName="parTrans" presStyleLbl="bgSibTrans2D1" presStyleIdx="1" presStyleCnt="6"/>
      <dgm:spPr/>
    </dgm:pt>
    <dgm:pt modelId="{F0AC0237-FFC0-9A4D-9543-E62EDA694A16}" type="pres">
      <dgm:prSet presAssocID="{9B9A69CE-346E-6F4D-AF8F-C80A1B73A62B}" presName="node" presStyleLbl="node1" presStyleIdx="1" presStyleCnt="6">
        <dgm:presLayoutVars>
          <dgm:bulletEnabled val="1"/>
        </dgm:presLayoutVars>
      </dgm:prSet>
      <dgm:spPr/>
    </dgm:pt>
    <dgm:pt modelId="{77B15529-84C6-644B-A1FF-AEFED92BF88B}" type="pres">
      <dgm:prSet presAssocID="{6B8DF30F-749F-DF4B-8117-7DCE5C3A9D4B}" presName="parTrans" presStyleLbl="bgSibTrans2D1" presStyleIdx="2" presStyleCnt="6"/>
      <dgm:spPr/>
    </dgm:pt>
    <dgm:pt modelId="{AFC165E8-77AA-7548-979A-70F5733846AA}" type="pres">
      <dgm:prSet presAssocID="{300EF74A-F85A-E14F-A42F-613B71DB2835}" presName="node" presStyleLbl="node1" presStyleIdx="2" presStyleCnt="6">
        <dgm:presLayoutVars>
          <dgm:bulletEnabled val="1"/>
        </dgm:presLayoutVars>
      </dgm:prSet>
      <dgm:spPr/>
    </dgm:pt>
    <dgm:pt modelId="{4EF05DC2-D008-BC4B-960C-6E0E764AF03A}" type="pres">
      <dgm:prSet presAssocID="{279C2544-6FF5-314C-8DB3-D763C3702D2A}" presName="parTrans" presStyleLbl="bgSibTrans2D1" presStyleIdx="3" presStyleCnt="6"/>
      <dgm:spPr/>
    </dgm:pt>
    <dgm:pt modelId="{E6C7DDE6-50FA-4442-ACD6-D45B9BE01ACD}" type="pres">
      <dgm:prSet presAssocID="{A07A6090-6854-FD47-A2C6-FCDEF842A363}" presName="node" presStyleLbl="node1" presStyleIdx="3" presStyleCnt="6">
        <dgm:presLayoutVars>
          <dgm:bulletEnabled val="1"/>
        </dgm:presLayoutVars>
      </dgm:prSet>
      <dgm:spPr/>
    </dgm:pt>
    <dgm:pt modelId="{5D4382D4-A35D-5449-908E-669B8FA90BC5}" type="pres">
      <dgm:prSet presAssocID="{8D3771B6-76B7-1148-83B8-D3A66279745F}" presName="parTrans" presStyleLbl="bgSibTrans2D1" presStyleIdx="4" presStyleCnt="6"/>
      <dgm:spPr/>
    </dgm:pt>
    <dgm:pt modelId="{B03B9717-92AE-AB4B-BE81-1FF2A5AA3866}" type="pres">
      <dgm:prSet presAssocID="{0BB5BD4D-B014-054A-8EBB-DA6E78FC4050}" presName="node" presStyleLbl="node1" presStyleIdx="4" presStyleCnt="6">
        <dgm:presLayoutVars>
          <dgm:bulletEnabled val="1"/>
        </dgm:presLayoutVars>
      </dgm:prSet>
      <dgm:spPr/>
    </dgm:pt>
    <dgm:pt modelId="{271D4733-6593-2945-8503-8050D13CBA72}" type="pres">
      <dgm:prSet presAssocID="{2BD3BBD2-B300-8844-BED4-B754BF610A5A}" presName="parTrans" presStyleLbl="bgSibTrans2D1" presStyleIdx="5" presStyleCnt="6"/>
      <dgm:spPr/>
    </dgm:pt>
    <dgm:pt modelId="{97FD9C20-8F99-EC44-9729-EA04DE5D8502}" type="pres">
      <dgm:prSet presAssocID="{22B2DD64-A18D-EF4B-A222-D316F495C1C0}" presName="node" presStyleLbl="node1" presStyleIdx="5" presStyleCnt="6">
        <dgm:presLayoutVars>
          <dgm:bulletEnabled val="1"/>
        </dgm:presLayoutVars>
      </dgm:prSet>
      <dgm:spPr/>
    </dgm:pt>
  </dgm:ptLst>
  <dgm:cxnLst>
    <dgm:cxn modelId="{FA068A2D-E8EF-344D-A00F-48C576692558}" type="presOf" srcId="{22B2DD64-A18D-EF4B-A222-D316F495C1C0}" destId="{97FD9C20-8F99-EC44-9729-EA04DE5D8502}" srcOrd="0" destOrd="0" presId="urn:microsoft.com/office/officeart/2005/8/layout/radial4"/>
    <dgm:cxn modelId="{A595E82E-0378-E44C-A213-AF7B92C72B34}" type="presOf" srcId="{021232FF-8727-9D4D-9054-EE02FDF6CE81}" destId="{C9931E37-C25C-094C-9AE4-B311DC93F3BE}" srcOrd="0" destOrd="0" presId="urn:microsoft.com/office/officeart/2005/8/layout/radial4"/>
    <dgm:cxn modelId="{1656AB31-FC60-EA45-B1E3-CB01FB4350E2}" srcId="{9567DE64-317B-3F49-A4A3-F390C538D5B5}" destId="{0BB5BD4D-B014-054A-8EBB-DA6E78FC4050}" srcOrd="4" destOrd="0" parTransId="{8D3771B6-76B7-1148-83B8-D3A66279745F}" sibTransId="{A246222A-2C86-2241-B9CB-B384FFFBDB4C}"/>
    <dgm:cxn modelId="{1D455A3A-4DF3-6E43-9074-031743472A53}" srcId="{9567DE64-317B-3F49-A4A3-F390C538D5B5}" destId="{22B2DD64-A18D-EF4B-A222-D316F495C1C0}" srcOrd="5" destOrd="0" parTransId="{2BD3BBD2-B300-8844-BED4-B754BF610A5A}" sibTransId="{8F2FCDA4-BDCA-B94E-BE99-0B5D5A341B75}"/>
    <dgm:cxn modelId="{2795773E-B38E-3043-9EBF-0CB28A120179}" type="presOf" srcId="{9567DE64-317B-3F49-A4A3-F390C538D5B5}" destId="{40345CF4-C786-974B-8E40-5C2D17848916}" srcOrd="0" destOrd="0" presId="urn:microsoft.com/office/officeart/2005/8/layout/radial4"/>
    <dgm:cxn modelId="{EAD9EF44-A1FF-104C-9DDA-546E4858379A}" type="presOf" srcId="{279C2544-6FF5-314C-8DB3-D763C3702D2A}" destId="{4EF05DC2-D008-BC4B-960C-6E0E764AF03A}" srcOrd="0" destOrd="0" presId="urn:microsoft.com/office/officeart/2005/8/layout/radial4"/>
    <dgm:cxn modelId="{78630856-9E57-4D4D-B8DF-25301AD44BE0}" srcId="{9567DE64-317B-3F49-A4A3-F390C538D5B5}" destId="{A07A6090-6854-FD47-A2C6-FCDEF842A363}" srcOrd="3" destOrd="0" parTransId="{279C2544-6FF5-314C-8DB3-D763C3702D2A}" sibTransId="{F28E056C-C583-9A48-9B7D-EBFDE62A4FC2}"/>
    <dgm:cxn modelId="{9F27455B-7E70-F643-B904-8FFAC40F0C36}" srcId="{9567DE64-317B-3F49-A4A3-F390C538D5B5}" destId="{9B9A69CE-346E-6F4D-AF8F-C80A1B73A62B}" srcOrd="1" destOrd="0" parTransId="{AB0DF169-B5E5-2A45-AE16-F6D9BF8D98F6}" sibTransId="{EE4680B4-86AD-3642-9816-2EDA681BF222}"/>
    <dgm:cxn modelId="{3449E966-4F78-0849-B639-1530ECC74494}" srcId="{9567DE64-317B-3F49-A4A3-F390C538D5B5}" destId="{300EF74A-F85A-E14F-A42F-613B71DB2835}" srcOrd="2" destOrd="0" parTransId="{6B8DF30F-749F-DF4B-8117-7DCE5C3A9D4B}" sibTransId="{B7A377BA-77EF-DC4A-A52A-D5C175A47B10}"/>
    <dgm:cxn modelId="{74A0E077-337E-9841-A1B6-13FD7D20C8C7}" type="presOf" srcId="{257DB281-60D0-D34C-9542-F06C5D0B3C91}" destId="{EC6D1FD1-DEBE-B54A-87D2-71BBB5DE00EB}" srcOrd="0" destOrd="0" presId="urn:microsoft.com/office/officeart/2005/8/layout/radial4"/>
    <dgm:cxn modelId="{64754286-41A7-4D43-90A9-296A9C55629B}" type="presOf" srcId="{9B9A69CE-346E-6F4D-AF8F-C80A1B73A62B}" destId="{F0AC0237-FFC0-9A4D-9543-E62EDA694A16}" srcOrd="0" destOrd="0" presId="urn:microsoft.com/office/officeart/2005/8/layout/radial4"/>
    <dgm:cxn modelId="{4C4FC19E-D671-2049-88C1-1183B6452390}" type="presOf" srcId="{8D3771B6-76B7-1148-83B8-D3A66279745F}" destId="{5D4382D4-A35D-5449-908E-669B8FA90BC5}" srcOrd="0" destOrd="0" presId="urn:microsoft.com/office/officeart/2005/8/layout/radial4"/>
    <dgm:cxn modelId="{3F9E56A5-E55B-784B-8B92-31DFB091A2BC}" type="presOf" srcId="{0BB5BD4D-B014-054A-8EBB-DA6E78FC4050}" destId="{B03B9717-92AE-AB4B-BE81-1FF2A5AA3866}" srcOrd="0" destOrd="0" presId="urn:microsoft.com/office/officeart/2005/8/layout/radial4"/>
    <dgm:cxn modelId="{224CBFA9-4584-AF48-BECD-A36EF3962E2B}" type="presOf" srcId="{A07A6090-6854-FD47-A2C6-FCDEF842A363}" destId="{E6C7DDE6-50FA-4442-ACD6-D45B9BE01ACD}" srcOrd="0" destOrd="0" presId="urn:microsoft.com/office/officeart/2005/8/layout/radial4"/>
    <dgm:cxn modelId="{F445C6AD-05E7-5F4A-A3EA-213D845221EF}" type="presOf" srcId="{AB0DF169-B5E5-2A45-AE16-F6D9BF8D98F6}" destId="{F22E4345-2FC6-0C44-B1F9-DD9C0667F1D5}" srcOrd="0" destOrd="0" presId="urn:microsoft.com/office/officeart/2005/8/layout/radial4"/>
    <dgm:cxn modelId="{789976B0-3990-404D-9A35-30F357EBD6FB}" type="presOf" srcId="{2FBA1C1A-1551-F843-BADC-4755AF629BEB}" destId="{34FD6A48-63E2-0C40-A7B6-75A3ED8AF8CA}" srcOrd="0" destOrd="0" presId="urn:microsoft.com/office/officeart/2005/8/layout/radial4"/>
    <dgm:cxn modelId="{4837C9BD-F8A0-9942-BC3B-03FD089B75F2}" type="presOf" srcId="{2BD3BBD2-B300-8844-BED4-B754BF610A5A}" destId="{271D4733-6593-2945-8503-8050D13CBA72}" srcOrd="0" destOrd="0" presId="urn:microsoft.com/office/officeart/2005/8/layout/radial4"/>
    <dgm:cxn modelId="{F41D86C4-2C5C-6248-A8A3-DEF76231B19C}" srcId="{021232FF-8727-9D4D-9054-EE02FDF6CE81}" destId="{9567DE64-317B-3F49-A4A3-F390C538D5B5}" srcOrd="0" destOrd="0" parTransId="{E28DFBAE-C83F-E448-BCFC-A114C22772CC}" sibTransId="{649379F5-F87F-5244-8C23-34E929D35739}"/>
    <dgm:cxn modelId="{41E412C6-1CD6-6C4E-8287-9B0DCE616130}" type="presOf" srcId="{300EF74A-F85A-E14F-A42F-613B71DB2835}" destId="{AFC165E8-77AA-7548-979A-70F5733846AA}" srcOrd="0" destOrd="0" presId="urn:microsoft.com/office/officeart/2005/8/layout/radial4"/>
    <dgm:cxn modelId="{E295B1E3-00EE-0A45-9965-2A9BC917B35F}" type="presOf" srcId="{6B8DF30F-749F-DF4B-8117-7DCE5C3A9D4B}" destId="{77B15529-84C6-644B-A1FF-AEFED92BF88B}" srcOrd="0" destOrd="0" presId="urn:microsoft.com/office/officeart/2005/8/layout/radial4"/>
    <dgm:cxn modelId="{AA7EA7F5-04BF-614A-BC2C-B8A36ED88DB3}" srcId="{9567DE64-317B-3F49-A4A3-F390C538D5B5}" destId="{257DB281-60D0-D34C-9542-F06C5D0B3C91}" srcOrd="0" destOrd="0" parTransId="{2FBA1C1A-1551-F843-BADC-4755AF629BEB}" sibTransId="{A4084E1E-403A-F44C-BC31-53FB300F9DEF}"/>
    <dgm:cxn modelId="{44E56BA8-B29F-DB4A-AD8A-3E5DC193F54D}" type="presParOf" srcId="{C9931E37-C25C-094C-9AE4-B311DC93F3BE}" destId="{40345CF4-C786-974B-8E40-5C2D17848916}" srcOrd="0" destOrd="0" presId="urn:microsoft.com/office/officeart/2005/8/layout/radial4"/>
    <dgm:cxn modelId="{949BBB16-1464-804F-BAD5-9CC97498BC13}" type="presParOf" srcId="{C9931E37-C25C-094C-9AE4-B311DC93F3BE}" destId="{34FD6A48-63E2-0C40-A7B6-75A3ED8AF8CA}" srcOrd="1" destOrd="0" presId="urn:microsoft.com/office/officeart/2005/8/layout/radial4"/>
    <dgm:cxn modelId="{AADC70BE-2029-A141-AA63-ECB6DD13FAE3}" type="presParOf" srcId="{C9931E37-C25C-094C-9AE4-B311DC93F3BE}" destId="{EC6D1FD1-DEBE-B54A-87D2-71BBB5DE00EB}" srcOrd="2" destOrd="0" presId="urn:microsoft.com/office/officeart/2005/8/layout/radial4"/>
    <dgm:cxn modelId="{7FC87C42-F9D7-444C-9408-37FBE1F0993C}" type="presParOf" srcId="{C9931E37-C25C-094C-9AE4-B311DC93F3BE}" destId="{F22E4345-2FC6-0C44-B1F9-DD9C0667F1D5}" srcOrd="3" destOrd="0" presId="urn:microsoft.com/office/officeart/2005/8/layout/radial4"/>
    <dgm:cxn modelId="{2EB3B993-7E87-EF4D-BE4A-2E65B4CEB50D}" type="presParOf" srcId="{C9931E37-C25C-094C-9AE4-B311DC93F3BE}" destId="{F0AC0237-FFC0-9A4D-9543-E62EDA694A16}" srcOrd="4" destOrd="0" presId="urn:microsoft.com/office/officeart/2005/8/layout/radial4"/>
    <dgm:cxn modelId="{545C0BB1-5085-084E-8515-63BB37212823}" type="presParOf" srcId="{C9931E37-C25C-094C-9AE4-B311DC93F3BE}" destId="{77B15529-84C6-644B-A1FF-AEFED92BF88B}" srcOrd="5" destOrd="0" presId="urn:microsoft.com/office/officeart/2005/8/layout/radial4"/>
    <dgm:cxn modelId="{2D926232-97A6-834B-9A3B-5BEA40424895}" type="presParOf" srcId="{C9931E37-C25C-094C-9AE4-B311DC93F3BE}" destId="{AFC165E8-77AA-7548-979A-70F5733846AA}" srcOrd="6" destOrd="0" presId="urn:microsoft.com/office/officeart/2005/8/layout/radial4"/>
    <dgm:cxn modelId="{EE23262F-4C1C-444C-802D-4E430A9A2EA3}" type="presParOf" srcId="{C9931E37-C25C-094C-9AE4-B311DC93F3BE}" destId="{4EF05DC2-D008-BC4B-960C-6E0E764AF03A}" srcOrd="7" destOrd="0" presId="urn:microsoft.com/office/officeart/2005/8/layout/radial4"/>
    <dgm:cxn modelId="{F109CE06-E576-C044-9334-E578C7D2ABD7}" type="presParOf" srcId="{C9931E37-C25C-094C-9AE4-B311DC93F3BE}" destId="{E6C7DDE6-50FA-4442-ACD6-D45B9BE01ACD}" srcOrd="8" destOrd="0" presId="urn:microsoft.com/office/officeart/2005/8/layout/radial4"/>
    <dgm:cxn modelId="{FBF2AC6B-BA90-6E46-800E-FFFB84D9B194}" type="presParOf" srcId="{C9931E37-C25C-094C-9AE4-B311DC93F3BE}" destId="{5D4382D4-A35D-5449-908E-669B8FA90BC5}" srcOrd="9" destOrd="0" presId="urn:microsoft.com/office/officeart/2005/8/layout/radial4"/>
    <dgm:cxn modelId="{E754AB8A-261E-2D4C-962F-0F4E61C9BA15}" type="presParOf" srcId="{C9931E37-C25C-094C-9AE4-B311DC93F3BE}" destId="{B03B9717-92AE-AB4B-BE81-1FF2A5AA3866}" srcOrd="10" destOrd="0" presId="urn:microsoft.com/office/officeart/2005/8/layout/radial4"/>
    <dgm:cxn modelId="{14827BA6-D368-B743-9636-DA16ACEC1981}" type="presParOf" srcId="{C9931E37-C25C-094C-9AE4-B311DC93F3BE}" destId="{271D4733-6593-2945-8503-8050D13CBA72}" srcOrd="11" destOrd="0" presId="urn:microsoft.com/office/officeart/2005/8/layout/radial4"/>
    <dgm:cxn modelId="{1D605255-0272-4442-BB65-DFC5FDB73127}" type="presParOf" srcId="{C9931E37-C25C-094C-9AE4-B311DC93F3BE}" destId="{97FD9C20-8F99-EC44-9729-EA04DE5D8502}" srcOrd="12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345CF4-C786-974B-8E40-5C2D17848916}">
      <dsp:nvSpPr>
        <dsp:cNvPr id="0" name=""/>
        <dsp:cNvSpPr/>
      </dsp:nvSpPr>
      <dsp:spPr>
        <a:xfrm>
          <a:off x="2975292" y="2950868"/>
          <a:ext cx="2177414" cy="2177414"/>
        </a:xfrm>
        <a:prstGeom prst="ellipse">
          <a:avLst/>
        </a:prstGeom>
        <a:solidFill>
          <a:schemeClr val="bg1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Avenir Book" charset="0"/>
              <a:ea typeface="Avenir Book" charset="0"/>
              <a:cs typeface="Avenir Book" charset="0"/>
            </a:rPr>
            <a:t>What’s next?</a:t>
          </a:r>
        </a:p>
      </dsp:txBody>
      <dsp:txXfrm>
        <a:off x="3294167" y="3269743"/>
        <a:ext cx="1539664" cy="1539664"/>
      </dsp:txXfrm>
    </dsp:sp>
    <dsp:sp modelId="{34FD6A48-63E2-0C40-A7B6-75A3ED8AF8CA}">
      <dsp:nvSpPr>
        <dsp:cNvPr id="0" name=""/>
        <dsp:cNvSpPr/>
      </dsp:nvSpPr>
      <dsp:spPr>
        <a:xfrm rot="10800000">
          <a:off x="762916" y="3729294"/>
          <a:ext cx="2090695" cy="620563"/>
        </a:xfrm>
        <a:prstGeom prst="lef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C6D1FD1-DEBE-B54A-87D2-71BBB5DE00EB}">
      <dsp:nvSpPr>
        <dsp:cNvPr id="0" name=""/>
        <dsp:cNvSpPr/>
      </dsp:nvSpPr>
      <dsp:spPr>
        <a:xfrm>
          <a:off x="821" y="3429900"/>
          <a:ext cx="1524190" cy="1219352"/>
        </a:xfrm>
        <a:prstGeom prst="roundRect">
          <a:avLst>
            <a:gd name="adj" fmla="val 10000"/>
          </a:avLst>
        </a:prstGeom>
        <a:solidFill>
          <a:srgbClr val="25A09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Avenir Book" charset="0"/>
              <a:ea typeface="Avenir Book" charset="0"/>
              <a:cs typeface="Avenir Book" charset="0"/>
            </a:rPr>
            <a:t>Completion of accounting &amp; reporting framework and soil guidance</a:t>
          </a:r>
        </a:p>
      </dsp:txBody>
      <dsp:txXfrm>
        <a:off x="36535" y="3465614"/>
        <a:ext cx="1452762" cy="1147924"/>
      </dsp:txXfrm>
    </dsp:sp>
    <dsp:sp modelId="{F22E4345-2FC6-0C44-B1F9-DD9C0667F1D5}">
      <dsp:nvSpPr>
        <dsp:cNvPr id="0" name=""/>
        <dsp:cNvSpPr/>
      </dsp:nvSpPr>
      <dsp:spPr>
        <a:xfrm rot="12960000">
          <a:off x="1193723" y="2403406"/>
          <a:ext cx="2090695" cy="620563"/>
        </a:xfrm>
        <a:prstGeom prst="lef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AC0237-FFC0-9A4D-9543-E62EDA694A16}">
      <dsp:nvSpPr>
        <dsp:cNvPr id="0" name=""/>
        <dsp:cNvSpPr/>
      </dsp:nvSpPr>
      <dsp:spPr>
        <a:xfrm>
          <a:off x="631271" y="1489571"/>
          <a:ext cx="1524190" cy="1219352"/>
        </a:xfrm>
        <a:prstGeom prst="roundRect">
          <a:avLst>
            <a:gd name="adj" fmla="val 10000"/>
          </a:avLst>
        </a:prstGeom>
        <a:solidFill>
          <a:srgbClr val="25A09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Avenir Book" charset="0"/>
              <a:ea typeface="Avenir Book" charset="0"/>
              <a:cs typeface="Avenir Book" charset="0"/>
            </a:rPr>
            <a:t>Seek ‘Built on GHG Protocol’ </a:t>
          </a:r>
          <a:r>
            <a:rPr lang="en-US" sz="1200" kern="1200">
              <a:latin typeface="Avenir Book" charset="0"/>
              <a:ea typeface="Avenir Book" charset="0"/>
              <a:cs typeface="Avenir Book" charset="0"/>
            </a:rPr>
            <a:t>status + acceptance </a:t>
          </a:r>
          <a:r>
            <a:rPr lang="en-US" sz="1200" kern="1200" dirty="0">
              <a:latin typeface="Avenir Book" charset="0"/>
              <a:ea typeface="Avenir Book" charset="0"/>
              <a:cs typeface="Avenir Book" charset="0"/>
            </a:rPr>
            <a:t>for Science Based Targets</a:t>
          </a:r>
        </a:p>
      </dsp:txBody>
      <dsp:txXfrm>
        <a:off x="666985" y="1525285"/>
        <a:ext cx="1452762" cy="1147924"/>
      </dsp:txXfrm>
    </dsp:sp>
    <dsp:sp modelId="{77B15529-84C6-644B-A1FF-AEFED92BF88B}">
      <dsp:nvSpPr>
        <dsp:cNvPr id="0" name=""/>
        <dsp:cNvSpPr/>
      </dsp:nvSpPr>
      <dsp:spPr>
        <a:xfrm rot="15120000">
          <a:off x="2321591" y="1583962"/>
          <a:ext cx="2090695" cy="620563"/>
        </a:xfrm>
        <a:prstGeom prst="lef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FC165E8-77AA-7548-979A-70F5733846AA}">
      <dsp:nvSpPr>
        <dsp:cNvPr id="0" name=""/>
        <dsp:cNvSpPr/>
      </dsp:nvSpPr>
      <dsp:spPr>
        <a:xfrm>
          <a:off x="2281813" y="290383"/>
          <a:ext cx="1524190" cy="1219352"/>
        </a:xfrm>
        <a:prstGeom prst="roundRect">
          <a:avLst>
            <a:gd name="adj" fmla="val 10000"/>
          </a:avLst>
        </a:prstGeom>
        <a:solidFill>
          <a:srgbClr val="25A09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Avenir Book" charset="0"/>
              <a:ea typeface="Avenir Book" charset="0"/>
              <a:cs typeface="Avenir Book" charset="0"/>
            </a:rPr>
            <a:t>Phase 2 development of further sector guidance and pilot certification</a:t>
          </a:r>
        </a:p>
      </dsp:txBody>
      <dsp:txXfrm>
        <a:off x="2317527" y="326097"/>
        <a:ext cx="1452762" cy="1147924"/>
      </dsp:txXfrm>
    </dsp:sp>
    <dsp:sp modelId="{4EF05DC2-D008-BC4B-960C-6E0E764AF03A}">
      <dsp:nvSpPr>
        <dsp:cNvPr id="0" name=""/>
        <dsp:cNvSpPr/>
      </dsp:nvSpPr>
      <dsp:spPr>
        <a:xfrm rot="17280000">
          <a:off x="3715713" y="1583962"/>
          <a:ext cx="2090695" cy="620563"/>
        </a:xfrm>
        <a:prstGeom prst="lef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6C7DDE6-50FA-4442-ACD6-D45B9BE01ACD}">
      <dsp:nvSpPr>
        <dsp:cNvPr id="0" name=""/>
        <dsp:cNvSpPr/>
      </dsp:nvSpPr>
      <dsp:spPr>
        <a:xfrm>
          <a:off x="4321995" y="290383"/>
          <a:ext cx="1524190" cy="1219352"/>
        </a:xfrm>
        <a:prstGeom prst="roundRect">
          <a:avLst>
            <a:gd name="adj" fmla="val 10000"/>
          </a:avLst>
        </a:prstGeom>
        <a:solidFill>
          <a:srgbClr val="25A09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Avenir Book" charset="0"/>
              <a:ea typeface="Avenir Book" charset="0"/>
              <a:cs typeface="Avenir Book" charset="0"/>
            </a:rPr>
            <a:t>Develop applicability under other SDG impact areas</a:t>
          </a:r>
        </a:p>
      </dsp:txBody>
      <dsp:txXfrm>
        <a:off x="4357709" y="326097"/>
        <a:ext cx="1452762" cy="1147924"/>
      </dsp:txXfrm>
    </dsp:sp>
    <dsp:sp modelId="{5D4382D4-A35D-5449-908E-669B8FA90BC5}">
      <dsp:nvSpPr>
        <dsp:cNvPr id="0" name=""/>
        <dsp:cNvSpPr/>
      </dsp:nvSpPr>
      <dsp:spPr>
        <a:xfrm rot="19440000">
          <a:off x="4843580" y="2403406"/>
          <a:ext cx="2090695" cy="620563"/>
        </a:xfrm>
        <a:prstGeom prst="lef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03B9717-92AE-AB4B-BE81-1FF2A5AA3866}">
      <dsp:nvSpPr>
        <dsp:cNvPr id="0" name=""/>
        <dsp:cNvSpPr/>
      </dsp:nvSpPr>
      <dsp:spPr>
        <a:xfrm>
          <a:off x="5972537" y="1489571"/>
          <a:ext cx="1524190" cy="1219352"/>
        </a:xfrm>
        <a:prstGeom prst="roundRect">
          <a:avLst>
            <a:gd name="adj" fmla="val 10000"/>
          </a:avLst>
        </a:prstGeom>
        <a:solidFill>
          <a:srgbClr val="25A09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Avenir Book" charset="0"/>
              <a:ea typeface="Avenir Book" charset="0"/>
              <a:cs typeface="Avenir Book" charset="0"/>
            </a:rPr>
            <a:t>Scale up</a:t>
          </a:r>
        </a:p>
      </dsp:txBody>
      <dsp:txXfrm>
        <a:off x="6008251" y="1525285"/>
        <a:ext cx="1452762" cy="1147924"/>
      </dsp:txXfrm>
    </dsp:sp>
    <dsp:sp modelId="{271D4733-6593-2945-8503-8050D13CBA72}">
      <dsp:nvSpPr>
        <dsp:cNvPr id="0" name=""/>
        <dsp:cNvSpPr/>
      </dsp:nvSpPr>
      <dsp:spPr>
        <a:xfrm>
          <a:off x="5274388" y="3729294"/>
          <a:ext cx="2090695" cy="620563"/>
        </a:xfrm>
        <a:prstGeom prst="lef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7FD9C20-8F99-EC44-9729-EA04DE5D8502}">
      <dsp:nvSpPr>
        <dsp:cNvPr id="0" name=""/>
        <dsp:cNvSpPr/>
      </dsp:nvSpPr>
      <dsp:spPr>
        <a:xfrm>
          <a:off x="6602988" y="3429900"/>
          <a:ext cx="1524190" cy="1219352"/>
        </a:xfrm>
        <a:prstGeom prst="roundRect">
          <a:avLst>
            <a:gd name="adj" fmla="val 10000"/>
          </a:avLst>
        </a:prstGeom>
        <a:solidFill>
          <a:srgbClr val="ADB735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Avenir Book" charset="0"/>
              <a:ea typeface="Avenir Book" charset="0"/>
              <a:cs typeface="Avenir Book" charset="0"/>
            </a:rPr>
            <a:t>Join us!</a:t>
          </a:r>
        </a:p>
      </dsp:txBody>
      <dsp:txXfrm>
        <a:off x="6638702" y="3465614"/>
        <a:ext cx="1452762" cy="11479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97A34-4B5F-4E85-926E-708A33F6A82C}" type="datetimeFigureOut">
              <a:rPr lang="en-US" smtClean="0"/>
              <a:t>5/2/18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78528D-BBFC-4463-B081-DE9E4C43A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507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DAC180-BB6B-0344-889E-B01D8EC29D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3026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DAC180-BB6B-0344-889E-B01D8EC29D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2740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DAC180-BB6B-0344-889E-B01D8EC29D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08546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DAC180-BB6B-0344-889E-B01D8EC29D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02737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DAC180-BB6B-0344-889E-B01D8EC29D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6948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DAC180-BB6B-0344-889E-B01D8EC29D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37306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DAC180-BB6B-0344-889E-B01D8EC29D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7148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DAC180-BB6B-0344-889E-B01D8EC29D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54703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DAC180-BB6B-0344-889E-B01D8EC29D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212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19C14-3916-2E45-97BF-03FE5C014F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46C843-CAC3-634C-9898-A214810A86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203D11-9DE9-2747-A8C7-DDB8D3FB93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523E32-9688-C44B-8D66-1AB5F8FB03DD}" type="datetimeFigureOut">
              <a:rPr lang="en-US" smtClean="0"/>
              <a:t>5/2/18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A184AE-C44E-DD46-892C-6E0175E6E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F2990-BA32-AA48-99C4-2C76984FC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8145B7-2AE4-3B42-B1E5-E05E10A66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810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15B23-A3E8-684F-930C-313A4F954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728407-F136-B84B-AA93-74F42AC392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E48270-1359-C14E-8CD2-CD366E4AB2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523E32-9688-C44B-8D66-1AB5F8FB03DD}" type="datetimeFigureOut">
              <a:rPr lang="en-US" smtClean="0"/>
              <a:t>5/2/18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16457A-27E4-A54C-8B08-ECB4EF4AC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C9EA55-3F9C-4747-943C-3ECC63954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8145B7-2AE4-3B42-B1E5-E05E10A66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935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6A83D8A-147F-2C4E-B044-917495FF6D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DC5A88-C408-674F-A39A-D1A3F73BA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0B403B-1BCE-114A-A59F-6C11CAE128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523E32-9688-C44B-8D66-1AB5F8FB03DD}" type="datetimeFigureOut">
              <a:rPr lang="en-US" smtClean="0"/>
              <a:t>5/2/18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71D9C3-E5A5-4045-BD7C-62F3002B8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64D73C-9663-7546-AFA0-20C1C0A73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8145B7-2AE4-3B42-B1E5-E05E10A66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180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93241" y="1046483"/>
            <a:ext cx="10460567" cy="5171759"/>
          </a:xfrm>
          <a:prstGeom prst="rect">
            <a:avLst/>
          </a:prstGeom>
        </p:spPr>
        <p:txBody>
          <a:bodyPr/>
          <a:lstStyle>
            <a:lvl1pPr marL="457177" indent="-457177">
              <a:buFont typeface="AppleSymbols" charset="0"/>
              <a:buChar char="⌝"/>
              <a:defRPr b="1" i="0">
                <a:solidFill>
                  <a:srgbClr val="25A09E"/>
                </a:solidFill>
                <a:latin typeface="Avenir Heavy" charset="0"/>
                <a:ea typeface="Avenir Heavy" charset="0"/>
                <a:cs typeface="Avenir Heavy" charset="0"/>
              </a:defRPr>
            </a:lvl1pPr>
            <a:lvl2pPr marL="990551" indent="-380982">
              <a:buFont typeface="LucidaGrande" charset="0"/>
              <a:buChar char="-"/>
              <a:defRPr/>
            </a:lvl2pPr>
          </a:lstStyle>
          <a:p>
            <a:pPr lvl="0"/>
            <a:r>
              <a:rPr lang="en-US"/>
              <a:t>Subtitle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128295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Text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93240" y="1046483"/>
            <a:ext cx="5243407" cy="5171759"/>
          </a:xfrm>
          <a:prstGeom prst="rect">
            <a:avLst/>
          </a:prstGeom>
        </p:spPr>
        <p:txBody>
          <a:bodyPr/>
          <a:lstStyle>
            <a:lvl1pPr marL="457177" indent="-457177">
              <a:buFont typeface="AppleSymbols" charset="0"/>
              <a:buChar char="⌝"/>
              <a:defRPr b="1" i="0">
                <a:solidFill>
                  <a:srgbClr val="25A09E"/>
                </a:solidFill>
                <a:latin typeface="Avenir Heavy" charset="0"/>
                <a:ea typeface="Avenir Heavy" charset="0"/>
                <a:cs typeface="Avenir Heavy" charset="0"/>
              </a:defRPr>
            </a:lvl1pPr>
            <a:lvl2pPr marL="990551" indent="-380982">
              <a:buFont typeface="LucidaGrande" charset="0"/>
              <a:buChar char="-"/>
              <a:defRPr/>
            </a:lvl2pPr>
          </a:lstStyle>
          <a:p>
            <a:pPr lvl="0"/>
            <a:r>
              <a:rPr lang="en-US"/>
              <a:t>Subtitle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136640" y="1046483"/>
            <a:ext cx="5217160" cy="5171759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2411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893241" y="1036639"/>
            <a:ext cx="10460567" cy="5181600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196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Pers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78986" y="-1"/>
            <a:ext cx="4513015" cy="685800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456967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Pers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97216" y="0"/>
            <a:ext cx="4494784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675135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- Photo 1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638" y="1"/>
            <a:ext cx="12229275" cy="537707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954097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- Photo 2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"/>
            <a:ext cx="12200128" cy="53770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054766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- Photo 3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94" r="-25"/>
          <a:stretch/>
        </p:blipFill>
        <p:spPr>
          <a:xfrm>
            <a:off x="-125506" y="3"/>
            <a:ext cx="12320593" cy="537706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261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E24B8-A94D-4B45-B949-FA639BB3E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70720"/>
            <a:ext cx="10515600" cy="431800"/>
          </a:xfrm>
          <a:prstGeom prst="rect">
            <a:avLst/>
          </a:prstGeom>
        </p:spPr>
        <p:txBody>
          <a:bodyPr/>
          <a:lstStyle>
            <a:lvl1pPr>
              <a:defRPr sz="3200" b="0" i="0">
                <a:solidFill>
                  <a:srgbClr val="595959"/>
                </a:solidFill>
                <a:latin typeface="Gotham Book" panose="0200060404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D94EB-89EB-F840-9FE2-4942AEB3B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Proxima Nova" panose="02000506030000020004" pitchFamily="2" charset="77"/>
              </a:defRPr>
            </a:lvl1pPr>
            <a:lvl2pPr>
              <a:defRPr>
                <a:latin typeface="Proxima Nova" panose="02000506030000020004" pitchFamily="2" charset="77"/>
              </a:defRPr>
            </a:lvl2pPr>
            <a:lvl3pPr>
              <a:defRPr>
                <a:latin typeface="Proxima Nova" panose="02000506030000020004" pitchFamily="2" charset="77"/>
              </a:defRPr>
            </a:lvl3pPr>
            <a:lvl4pPr>
              <a:defRPr>
                <a:latin typeface="Proxima Nova" panose="02000506030000020004" pitchFamily="2" charset="77"/>
              </a:defRPr>
            </a:lvl4pPr>
            <a:lvl5pPr>
              <a:defRPr>
                <a:latin typeface="Proxima Nova" panose="0200050603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659FD30-403A-5C46-A918-67D2EEE828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31400" y="670720"/>
            <a:ext cx="14224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840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ront pag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  <p:pic>
        <p:nvPicPr>
          <p:cNvPr id="9" name="Picture 8" descr="CDP_logo_WHIT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9724" y="1892830"/>
            <a:ext cx="4779273" cy="1991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66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ront page ber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D11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pic>
        <p:nvPicPr>
          <p:cNvPr id="9" name="Picture 8" descr="CDP_logo_WHIT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9724" y="1892830"/>
            <a:ext cx="4779273" cy="1991364"/>
          </a:xfrm>
          <a:prstGeom prst="rect">
            <a:avLst/>
          </a:prstGeom>
        </p:spPr>
      </p:pic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892976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ront page 2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pic>
        <p:nvPicPr>
          <p:cNvPr id="6" name="Picture 5" descr="CDP_logo_WHIT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7435" y="1028733"/>
            <a:ext cx="4902200" cy="4419600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311506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ront page 2 ber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D11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pic>
        <p:nvPicPr>
          <p:cNvPr id="6" name="Picture 5" descr="CDP_logo_WHIT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7435" y="1028733"/>
            <a:ext cx="4902200" cy="4419600"/>
          </a:xfrm>
          <a:prstGeom prst="rect">
            <a:avLst/>
          </a:prstGeom>
        </p:spPr>
      </p:pic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171805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esentation Title Slid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1424" y="1220755"/>
            <a:ext cx="10465163" cy="10561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(text size 32)</a:t>
            </a:r>
            <a:br>
              <a:rPr lang="en-US"/>
            </a:br>
            <a:endParaRPr lang="en-GB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1988840"/>
            <a:ext cx="10464303" cy="86409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en-US"/>
              <a:t>Presentation subtitle (text size 24)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5" y="2852936"/>
            <a:ext cx="5759780" cy="2688299"/>
          </a:xfrm>
        </p:spPr>
        <p:txBody>
          <a:bodyPr>
            <a:normAutofit/>
          </a:bodyPr>
          <a:lstStyle>
            <a:lvl4pPr>
              <a:defRPr sz="2133">
                <a:solidFill>
                  <a:schemeClr val="bg1"/>
                </a:solidFill>
              </a:defRPr>
            </a:lvl4pPr>
          </a:lstStyle>
          <a:p>
            <a:pPr lvl="3"/>
            <a:r>
              <a:rPr lang="en-US"/>
              <a:t>Speaker name, date, contact details, etc. (text size 16)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996885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buFont typeface="Wingdings 3" pitchFamily="18" charset="2"/>
              <a:buChar char=""/>
              <a:defRPr sz="3200"/>
            </a:lvl1pPr>
            <a:lvl2pPr>
              <a:defRPr sz="2667"/>
            </a:lvl2pPr>
            <a:lvl3pPr>
              <a:defRPr sz="2400"/>
            </a:lvl3pPr>
          </a:lstStyle>
          <a:p>
            <a:pPr lvl="0"/>
            <a:r>
              <a:rPr lang="en-US"/>
              <a:t> Please add a space after the bullet point.</a:t>
            </a:r>
          </a:p>
        </p:txBody>
      </p:sp>
      <p:sp>
        <p:nvSpPr>
          <p:cNvPr id="5" name="object 7"/>
          <p:cNvSpPr/>
          <p:nvPr/>
        </p:nvSpPr>
        <p:spPr>
          <a:xfrm>
            <a:off x="623392" y="5637245"/>
            <a:ext cx="10945216" cy="295816"/>
          </a:xfrm>
          <a:custGeom>
            <a:avLst/>
            <a:gdLst/>
            <a:ahLst/>
            <a:cxnLst/>
            <a:rect l="l" t="t" r="r" b="b"/>
            <a:pathLst>
              <a:path w="12135104">
                <a:moveTo>
                  <a:pt x="0" y="0"/>
                </a:moveTo>
                <a:lnTo>
                  <a:pt x="12135104" y="0"/>
                </a:lnTo>
              </a:path>
            </a:pathLst>
          </a:custGeom>
          <a:ln w="12700">
            <a:solidFill>
              <a:srgbClr val="ACAFA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24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290494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4" name="object 7"/>
          <p:cNvSpPr/>
          <p:nvPr/>
        </p:nvSpPr>
        <p:spPr>
          <a:xfrm>
            <a:off x="623392" y="5637245"/>
            <a:ext cx="10945216" cy="295816"/>
          </a:xfrm>
          <a:custGeom>
            <a:avLst/>
            <a:gdLst/>
            <a:ahLst/>
            <a:cxnLst/>
            <a:rect l="l" t="t" r="r" b="b"/>
            <a:pathLst>
              <a:path w="12135104">
                <a:moveTo>
                  <a:pt x="0" y="0"/>
                </a:moveTo>
                <a:lnTo>
                  <a:pt x="12135104" y="0"/>
                </a:lnTo>
              </a:path>
            </a:pathLst>
          </a:custGeom>
          <a:ln w="12700">
            <a:solidFill>
              <a:srgbClr val="ACAFA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240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045888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7"/>
          <p:cNvSpPr/>
          <p:nvPr/>
        </p:nvSpPr>
        <p:spPr>
          <a:xfrm>
            <a:off x="623392" y="5637245"/>
            <a:ext cx="10945216" cy="295816"/>
          </a:xfrm>
          <a:custGeom>
            <a:avLst/>
            <a:gdLst/>
            <a:ahLst/>
            <a:cxnLst/>
            <a:rect l="l" t="t" r="r" b="b"/>
            <a:pathLst>
              <a:path w="12135104">
                <a:moveTo>
                  <a:pt x="0" y="0"/>
                </a:moveTo>
                <a:lnTo>
                  <a:pt x="12135104" y="0"/>
                </a:lnTo>
              </a:path>
            </a:pathLst>
          </a:custGeom>
          <a:ln w="12700">
            <a:solidFill>
              <a:srgbClr val="ACAFA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240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296657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9600" y="1316766"/>
            <a:ext cx="5384800" cy="4320481"/>
          </a:xfrm>
        </p:spPr>
        <p:txBody>
          <a:bodyPr/>
          <a:lstStyle>
            <a:lvl1pPr>
              <a:buFont typeface="Wingdings 3" pitchFamily="18" charset="2"/>
              <a:buChar char=""/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 Please add a space after the bullet point.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97600" y="1316766"/>
            <a:ext cx="5384800" cy="4320481"/>
          </a:xfrm>
        </p:spPr>
        <p:txBody>
          <a:bodyPr/>
          <a:lstStyle>
            <a:lvl1pPr>
              <a:buFont typeface="Wingdings 3" pitchFamily="18" charset="2"/>
              <a:buChar char=""/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 Please add a space after the bullet point.</a:t>
            </a:r>
            <a:endParaRPr lang="en-GB"/>
          </a:p>
        </p:txBody>
      </p:sp>
      <p:sp>
        <p:nvSpPr>
          <p:cNvPr id="6" name="object 7"/>
          <p:cNvSpPr/>
          <p:nvPr/>
        </p:nvSpPr>
        <p:spPr>
          <a:xfrm>
            <a:off x="623392" y="5637245"/>
            <a:ext cx="10945216" cy="295816"/>
          </a:xfrm>
          <a:custGeom>
            <a:avLst/>
            <a:gdLst/>
            <a:ahLst/>
            <a:cxnLst/>
            <a:rect l="l" t="t" r="r" b="b"/>
            <a:pathLst>
              <a:path w="12135104">
                <a:moveTo>
                  <a:pt x="0" y="0"/>
                </a:moveTo>
                <a:lnTo>
                  <a:pt x="12135104" y="0"/>
                </a:lnTo>
              </a:path>
            </a:pathLst>
          </a:custGeom>
          <a:ln w="12700">
            <a:solidFill>
              <a:srgbClr val="ACAFA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2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655058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9600" y="1316766"/>
            <a:ext cx="5384800" cy="4320481"/>
          </a:xfrm>
          <a:solidFill>
            <a:srgbClr val="B42E34"/>
          </a:solidFill>
        </p:spPr>
        <p:txBody>
          <a:bodyPr/>
          <a:lstStyle>
            <a:lvl1pPr>
              <a:buClr>
                <a:schemeClr val="bg1"/>
              </a:buClr>
              <a:buFont typeface="Wingdings 3" pitchFamily="18" charset="2"/>
              <a:buChar char=""/>
              <a:defRPr sz="3200">
                <a:solidFill>
                  <a:schemeClr val="bg1"/>
                </a:solidFill>
              </a:defRPr>
            </a:lvl1pPr>
            <a:lvl2pPr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 Please add a space after the bullet point.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97600" y="1316766"/>
            <a:ext cx="5384800" cy="4320481"/>
          </a:xfrm>
        </p:spPr>
        <p:txBody>
          <a:bodyPr/>
          <a:lstStyle>
            <a:lvl1pPr>
              <a:buFont typeface="Wingdings 3" pitchFamily="18" charset="2"/>
              <a:buChar char=""/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 Please add a space after the bullet point.</a:t>
            </a:r>
            <a:endParaRPr lang="en-GB"/>
          </a:p>
        </p:txBody>
      </p:sp>
      <p:sp>
        <p:nvSpPr>
          <p:cNvPr id="6" name="object 7"/>
          <p:cNvSpPr/>
          <p:nvPr/>
        </p:nvSpPr>
        <p:spPr>
          <a:xfrm>
            <a:off x="623392" y="5637245"/>
            <a:ext cx="10945216" cy="295816"/>
          </a:xfrm>
          <a:custGeom>
            <a:avLst/>
            <a:gdLst/>
            <a:ahLst/>
            <a:cxnLst/>
            <a:rect l="l" t="t" r="r" b="b"/>
            <a:pathLst>
              <a:path w="12135104">
                <a:moveTo>
                  <a:pt x="0" y="0"/>
                </a:moveTo>
                <a:lnTo>
                  <a:pt x="12135104" y="0"/>
                </a:lnTo>
              </a:path>
            </a:pathLst>
          </a:custGeom>
          <a:ln w="12700">
            <a:solidFill>
              <a:srgbClr val="ACAFA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2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45981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19B3D-C0F2-494D-96FE-C8A48EC86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643595-8868-2749-8959-149C838A5E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54DE4-1F63-944C-9B6F-7E72CBF7B9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523E32-9688-C44B-8D66-1AB5F8FB03DD}" type="datetimeFigureOut">
              <a:rPr lang="en-US" smtClean="0"/>
              <a:t>5/2/18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C707B0-D460-734E-924E-74AF72DA8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3A7691-44CE-9C4C-8EAD-DB5DD9AFC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8145B7-2AE4-3B42-B1E5-E05E10A66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7836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192011" y="1316766"/>
            <a:ext cx="5384800" cy="4320481"/>
          </a:xfrm>
          <a:solidFill>
            <a:srgbClr val="B42E34"/>
          </a:solidFill>
        </p:spPr>
        <p:txBody>
          <a:bodyPr/>
          <a:lstStyle>
            <a:lvl1pPr>
              <a:buClr>
                <a:schemeClr val="bg1"/>
              </a:buClr>
              <a:buFont typeface="Wingdings 3" pitchFamily="18" charset="2"/>
              <a:buChar char=""/>
              <a:defRPr sz="3200">
                <a:solidFill>
                  <a:schemeClr val="bg1"/>
                </a:solidFill>
              </a:defRPr>
            </a:lvl1pPr>
            <a:lvl2pPr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 Please add a space after the bullet point.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3392" y="1316766"/>
            <a:ext cx="5384800" cy="4320481"/>
          </a:xfrm>
        </p:spPr>
        <p:txBody>
          <a:bodyPr/>
          <a:lstStyle>
            <a:lvl1pPr>
              <a:buFont typeface="Wingdings 3" pitchFamily="18" charset="2"/>
              <a:buChar char=""/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 Please add a space after the bullet point.</a:t>
            </a:r>
            <a:endParaRPr lang="en-GB"/>
          </a:p>
        </p:txBody>
      </p:sp>
      <p:sp>
        <p:nvSpPr>
          <p:cNvPr id="6" name="object 7"/>
          <p:cNvSpPr/>
          <p:nvPr/>
        </p:nvSpPr>
        <p:spPr>
          <a:xfrm>
            <a:off x="623392" y="5637245"/>
            <a:ext cx="10945216" cy="295816"/>
          </a:xfrm>
          <a:custGeom>
            <a:avLst/>
            <a:gdLst/>
            <a:ahLst/>
            <a:cxnLst/>
            <a:rect l="l" t="t" r="r" b="b"/>
            <a:pathLst>
              <a:path w="12135104">
                <a:moveTo>
                  <a:pt x="0" y="0"/>
                </a:moveTo>
                <a:lnTo>
                  <a:pt x="12135104" y="0"/>
                </a:lnTo>
              </a:path>
            </a:pathLst>
          </a:custGeom>
          <a:ln w="12700">
            <a:solidFill>
              <a:srgbClr val="ACAFA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2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437032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94740" y="4197085"/>
            <a:ext cx="9409073" cy="1152128"/>
          </a:xfrm>
        </p:spPr>
        <p:txBody>
          <a:bodyPr>
            <a:normAutofit/>
          </a:bodyPr>
          <a:lstStyle>
            <a:lvl1pPr marL="0" indent="0" algn="l">
              <a:buNone/>
              <a:defRPr sz="2667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- Name of quoted person</a:t>
            </a:r>
            <a:endParaRPr lang="en-GB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294739" y="1988840"/>
            <a:ext cx="9409773" cy="192021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4"/>
            <a:r>
              <a:rPr lang="en-US"/>
              <a:t>Insert quote here</a:t>
            </a:r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719403" y="644691"/>
            <a:ext cx="6336704" cy="2304256"/>
          </a:xfrm>
          <a:prstGeom prst="rect">
            <a:avLst/>
          </a:prstGeom>
        </p:spPr>
        <p:txBody>
          <a:bodyPr vert="horz" wrap="square" lIns="121920" tIns="60960" rIns="121920" bIns="60960" rtlCol="0">
            <a:noAutofit/>
          </a:bodyPr>
          <a:lstStyle/>
          <a:p>
            <a:pPr marL="0" marR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42E3E"/>
              </a:buClr>
              <a:buSzTx/>
              <a:buFont typeface="Wingdings 3" pitchFamily="18" charset="2"/>
              <a:buNone/>
              <a:tabLst/>
            </a:pPr>
            <a:r>
              <a:rPr lang="en-US" sz="9600">
                <a:solidFill>
                  <a:srgbClr val="D78D91"/>
                </a:solidFill>
                <a:latin typeface="Wingdings 3" pitchFamily="18" charset="2"/>
              </a:rPr>
              <a:t>{{</a:t>
            </a:r>
            <a:endParaRPr kumimoji="0" lang="en-GB" sz="9600" b="0" i="0" u="none" strike="noStrike" kern="1200" cap="none" spc="0" normalizeH="0" baseline="0" noProof="0">
              <a:ln>
                <a:noFill/>
              </a:ln>
              <a:solidFill>
                <a:srgbClr val="D78D91"/>
              </a:solidFill>
              <a:effectLst/>
              <a:uLnTx/>
              <a:uFillTx/>
              <a:latin typeface="Wingdings 3" pitchFamily="18" charset="2"/>
              <a:ea typeface="+mn-ea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80043" y="3525011"/>
            <a:ext cx="4992555" cy="2016224"/>
          </a:xfrm>
          <a:prstGeom prst="rect">
            <a:avLst/>
          </a:prstGeom>
        </p:spPr>
        <p:txBody>
          <a:bodyPr vert="horz" wrap="square" lIns="121920" tIns="60960" rIns="121920" bIns="60960" rtlCol="0">
            <a:noAutofit/>
          </a:bodyPr>
          <a:lstStyle/>
          <a:p>
            <a:pPr marL="0" marR="0" indent="0" algn="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42E3E"/>
              </a:buClr>
              <a:buSzTx/>
              <a:buFont typeface="Wingdings 3" pitchFamily="18" charset="2"/>
              <a:buNone/>
              <a:tabLst/>
            </a:pPr>
            <a:r>
              <a:rPr lang="en-US" sz="13333">
                <a:solidFill>
                  <a:srgbClr val="D78D91"/>
                </a:solidFill>
                <a:latin typeface="Wingdings 3" pitchFamily="18" charset="2"/>
              </a:rPr>
              <a:t>{{</a:t>
            </a:r>
            <a:endParaRPr kumimoji="0" lang="en-GB" sz="13333" b="0" i="0" u="none" strike="noStrike" kern="1200" cap="none" spc="0" normalizeH="0" baseline="0" noProof="0">
              <a:ln>
                <a:noFill/>
              </a:ln>
              <a:solidFill>
                <a:srgbClr val="D78D91"/>
              </a:solidFill>
              <a:effectLst/>
              <a:uLnTx/>
              <a:uFillTx/>
              <a:latin typeface="Wingdings 3" pitchFamily="18" charset="2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668660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 ber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D11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94739" y="4197085"/>
            <a:ext cx="9409773" cy="1152128"/>
          </a:xfrm>
        </p:spPr>
        <p:txBody>
          <a:bodyPr>
            <a:normAutofit/>
          </a:bodyPr>
          <a:lstStyle>
            <a:lvl1pPr marL="0" indent="0" algn="l">
              <a:buNone/>
              <a:defRPr sz="2667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- Name of quoted person</a:t>
            </a:r>
            <a:endParaRPr lang="en-GB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294740" y="1988840"/>
            <a:ext cx="9410473" cy="192021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4"/>
            <a:r>
              <a:rPr lang="en-US"/>
              <a:t>Insert quote here</a:t>
            </a:r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719403" y="644691"/>
            <a:ext cx="6336704" cy="2304256"/>
          </a:xfrm>
          <a:prstGeom prst="rect">
            <a:avLst/>
          </a:prstGeom>
        </p:spPr>
        <p:txBody>
          <a:bodyPr vert="horz" wrap="square" lIns="121920" tIns="60960" rIns="121920" bIns="60960" rtlCol="0">
            <a:noAutofit/>
          </a:bodyPr>
          <a:lstStyle/>
          <a:p>
            <a:pPr marL="0" marR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42E3E"/>
              </a:buClr>
              <a:buSzTx/>
              <a:buFont typeface="Wingdings 3" pitchFamily="18" charset="2"/>
              <a:buNone/>
              <a:tabLst/>
            </a:pPr>
            <a:r>
              <a:rPr lang="en-US" sz="9600">
                <a:solidFill>
                  <a:srgbClr val="EDA0B4"/>
                </a:solidFill>
                <a:latin typeface="Wingdings 3" pitchFamily="18" charset="2"/>
              </a:rPr>
              <a:t>{{</a:t>
            </a:r>
            <a:endParaRPr kumimoji="0" lang="en-GB" sz="9600" b="0" i="0" u="none" strike="noStrike" kern="1200" cap="none" spc="0" normalizeH="0" baseline="0" noProof="0">
              <a:ln>
                <a:noFill/>
              </a:ln>
              <a:solidFill>
                <a:srgbClr val="EDA0B4"/>
              </a:solidFill>
              <a:effectLst/>
              <a:uLnTx/>
              <a:uFillTx/>
              <a:latin typeface="Wingdings 3" pitchFamily="18" charset="2"/>
              <a:ea typeface="+mn-ea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80043" y="3525011"/>
            <a:ext cx="4992555" cy="2016224"/>
          </a:xfrm>
          <a:prstGeom prst="rect">
            <a:avLst/>
          </a:prstGeom>
        </p:spPr>
        <p:txBody>
          <a:bodyPr vert="horz" wrap="square" lIns="121920" tIns="60960" rIns="121920" bIns="60960" rtlCol="0">
            <a:noAutofit/>
          </a:bodyPr>
          <a:lstStyle/>
          <a:p>
            <a:pPr marL="0" marR="0" indent="0" algn="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42E3E"/>
              </a:buClr>
              <a:buSzTx/>
              <a:buFont typeface="Wingdings 3" pitchFamily="18" charset="2"/>
              <a:buNone/>
              <a:tabLst/>
            </a:pPr>
            <a:r>
              <a:rPr lang="en-US" sz="13333">
                <a:solidFill>
                  <a:srgbClr val="EDA0B4"/>
                </a:solidFill>
                <a:latin typeface="Wingdings 3" pitchFamily="18" charset="2"/>
              </a:rPr>
              <a:t>{{</a:t>
            </a:r>
            <a:endParaRPr kumimoji="0" lang="en-GB" sz="13333" b="0" i="0" u="none" strike="noStrike" kern="1200" cap="none" spc="0" normalizeH="0" baseline="0" noProof="0">
              <a:ln>
                <a:noFill/>
              </a:ln>
              <a:solidFill>
                <a:srgbClr val="EDA0B4"/>
              </a:solidFill>
              <a:effectLst/>
              <a:uLnTx/>
              <a:uFillTx/>
              <a:latin typeface="Wingdings 3" pitchFamily="18" charset="2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45546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ist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639616" y="3909053"/>
            <a:ext cx="7200800" cy="124813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4"/>
            <a:r>
              <a:rPr lang="en-US"/>
              <a:t>Insert statistic details here. This slide should ONLY be used to communicate statistics and CDP data points.</a:t>
            </a:r>
            <a:endParaRPr lang="en-GB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2639616" y="1028734"/>
            <a:ext cx="7200800" cy="278430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Percentage figure %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474514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istics ber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D11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639616" y="3909053"/>
            <a:ext cx="7200800" cy="124813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4"/>
            <a:r>
              <a:rPr lang="en-US"/>
              <a:t>Insert statistic details here. The reveal corner slide background should ONLY be used to communicate statistics and CDP data points.</a:t>
            </a:r>
            <a:endParaRPr lang="en-GB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2639616" y="1028734"/>
            <a:ext cx="7200800" cy="278430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Percentage figure %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206595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Title Slid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1892829"/>
            <a:ext cx="10464303" cy="86409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None/>
              <a:defRPr b="1" baseline="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en-US"/>
              <a:t>Chapter title (text size 24, bold)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473798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Title Slide ber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D11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1892829"/>
            <a:ext cx="10464303" cy="86409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None/>
              <a:defRPr b="1" baseline="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en-US"/>
              <a:t>Chapter title (text size 24, bold)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519036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3392" y="1316765"/>
            <a:ext cx="5376597" cy="4320480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19403" y="1412776"/>
            <a:ext cx="5088565" cy="4032448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88023" y="1412776"/>
            <a:ext cx="5184576" cy="4032441"/>
          </a:xfrm>
        </p:spPr>
        <p:txBody>
          <a:bodyPr anchor="t" anchorCtr="0">
            <a:normAutofit/>
          </a:bodyPr>
          <a:lstStyle>
            <a:lvl1pPr marL="0" indent="0">
              <a:buFont typeface="Wingdings 3" pitchFamily="18" charset="2"/>
              <a:buChar char=""/>
              <a:defRPr sz="2667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14" name="Right Triangle 13"/>
          <p:cNvSpPr/>
          <p:nvPr/>
        </p:nvSpPr>
        <p:spPr>
          <a:xfrm>
            <a:off x="623392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Right Triangle 14"/>
          <p:cNvSpPr/>
          <p:nvPr/>
        </p:nvSpPr>
        <p:spPr>
          <a:xfrm rot="10800000">
            <a:off x="623392" y="4869160"/>
            <a:ext cx="768085" cy="768085"/>
          </a:xfrm>
          <a:prstGeom prst="rtTriangle">
            <a:avLst/>
          </a:prstGeom>
          <a:solidFill>
            <a:srgbClr val="E1A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6443800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3392" y="1316765"/>
            <a:ext cx="5376597" cy="4320480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ectangle 11"/>
          <p:cNvSpPr/>
          <p:nvPr/>
        </p:nvSpPr>
        <p:spPr>
          <a:xfrm>
            <a:off x="6192011" y="1316765"/>
            <a:ext cx="5376597" cy="4320480"/>
          </a:xfrm>
          <a:prstGeom prst="rect">
            <a:avLst/>
          </a:prstGeom>
          <a:solidFill>
            <a:srgbClr val="D11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19403" y="1412776"/>
            <a:ext cx="5088565" cy="4032448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88023" y="1412776"/>
            <a:ext cx="5184576" cy="4032441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14" name="Right Triangle 13"/>
          <p:cNvSpPr/>
          <p:nvPr/>
        </p:nvSpPr>
        <p:spPr>
          <a:xfrm>
            <a:off x="623392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Right Triangle 14"/>
          <p:cNvSpPr/>
          <p:nvPr/>
        </p:nvSpPr>
        <p:spPr>
          <a:xfrm rot="10800000">
            <a:off x="623392" y="4869160"/>
            <a:ext cx="768085" cy="768085"/>
          </a:xfrm>
          <a:prstGeom prst="rtTriangle">
            <a:avLst/>
          </a:prstGeom>
          <a:solidFill>
            <a:srgbClr val="E1A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6" name="Right Triangle 15"/>
          <p:cNvSpPr/>
          <p:nvPr/>
        </p:nvSpPr>
        <p:spPr>
          <a:xfrm>
            <a:off x="6192011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Right Triangle 16"/>
          <p:cNvSpPr/>
          <p:nvPr/>
        </p:nvSpPr>
        <p:spPr>
          <a:xfrm rot="10800000">
            <a:off x="6192011" y="4869160"/>
            <a:ext cx="768085" cy="768085"/>
          </a:xfrm>
          <a:prstGeom prst="rtTriangle">
            <a:avLst/>
          </a:prstGeom>
          <a:solidFill>
            <a:srgbClr val="EDA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710084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Title Slide Climate Ch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7D0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1892829"/>
            <a:ext cx="10464303" cy="86409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None/>
              <a:defRPr b="1" baseline="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en-US"/>
              <a:t>Chapter title (text size 24, bold)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64595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91E23-773D-4E49-8273-0B53C49BD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4CD7B4-6BD6-5B4F-AACC-693CB6233A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90498F-FAE0-064B-ADE1-2FAE842F47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C9F0B5-F8BD-EF41-A8E9-60C36D57AF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523E32-9688-C44B-8D66-1AB5F8FB03DD}" type="datetimeFigureOut">
              <a:rPr lang="en-US" smtClean="0"/>
              <a:t>5/2/18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BC4E16-2A2E-2941-9399-7F521A04C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BEFE86-5BE8-7E48-AFA4-7316C41DC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8145B7-2AE4-3B42-B1E5-E05E10A66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8132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Climate Ch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3392" y="1316765"/>
            <a:ext cx="5376597" cy="4320480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ectangle 11"/>
          <p:cNvSpPr/>
          <p:nvPr/>
        </p:nvSpPr>
        <p:spPr>
          <a:xfrm>
            <a:off x="6192011" y="1316765"/>
            <a:ext cx="5376597" cy="4320480"/>
          </a:xfrm>
          <a:prstGeom prst="rect">
            <a:avLst/>
          </a:prstGeom>
          <a:solidFill>
            <a:srgbClr val="7D0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19403" y="1412776"/>
            <a:ext cx="5088565" cy="4032448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88023" y="1412776"/>
            <a:ext cx="5184576" cy="4032441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14" name="Right Triangle 13"/>
          <p:cNvSpPr/>
          <p:nvPr/>
        </p:nvSpPr>
        <p:spPr>
          <a:xfrm>
            <a:off x="623392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Right Triangle 14"/>
          <p:cNvSpPr/>
          <p:nvPr/>
        </p:nvSpPr>
        <p:spPr>
          <a:xfrm rot="10800000">
            <a:off x="623392" y="4869160"/>
            <a:ext cx="768085" cy="768085"/>
          </a:xfrm>
          <a:prstGeom prst="rtTriangle">
            <a:avLst/>
          </a:prstGeom>
          <a:solidFill>
            <a:srgbClr val="E1A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6" name="Right Triangle 15"/>
          <p:cNvSpPr/>
          <p:nvPr/>
        </p:nvSpPr>
        <p:spPr>
          <a:xfrm>
            <a:off x="6192011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Right Triangle 16"/>
          <p:cNvSpPr/>
          <p:nvPr/>
        </p:nvSpPr>
        <p:spPr>
          <a:xfrm rot="10800000">
            <a:off x="6192011" y="4869160"/>
            <a:ext cx="768085" cy="768085"/>
          </a:xfrm>
          <a:prstGeom prst="rtTriangle">
            <a:avLst/>
          </a:prstGeom>
          <a:solidFill>
            <a:srgbClr val="BD7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022212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Title Slide Carbon 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B06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1892829"/>
            <a:ext cx="10464303" cy="86409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None/>
              <a:defRPr b="1" baseline="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en-US"/>
              <a:t>Chapter title (text size 24, bold)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4896123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Carbon 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3392" y="1316765"/>
            <a:ext cx="5376597" cy="4320480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ectangle 11"/>
          <p:cNvSpPr/>
          <p:nvPr/>
        </p:nvSpPr>
        <p:spPr>
          <a:xfrm>
            <a:off x="6192011" y="1316765"/>
            <a:ext cx="5376597" cy="4320480"/>
          </a:xfrm>
          <a:prstGeom prst="rect">
            <a:avLst/>
          </a:prstGeom>
          <a:solidFill>
            <a:srgbClr val="B06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19403" y="1412776"/>
            <a:ext cx="5088565" cy="4032448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88023" y="1412776"/>
            <a:ext cx="5184576" cy="4032441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14" name="Right Triangle 13"/>
          <p:cNvSpPr/>
          <p:nvPr/>
        </p:nvSpPr>
        <p:spPr>
          <a:xfrm>
            <a:off x="623392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Right Triangle 14"/>
          <p:cNvSpPr/>
          <p:nvPr/>
        </p:nvSpPr>
        <p:spPr>
          <a:xfrm rot="10800000">
            <a:off x="623392" y="4869160"/>
            <a:ext cx="768085" cy="768085"/>
          </a:xfrm>
          <a:prstGeom prst="rtTriangle">
            <a:avLst/>
          </a:prstGeom>
          <a:solidFill>
            <a:srgbClr val="E1A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6" name="Right Triangle 15"/>
          <p:cNvSpPr/>
          <p:nvPr/>
        </p:nvSpPr>
        <p:spPr>
          <a:xfrm>
            <a:off x="6192011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Right Triangle 16"/>
          <p:cNvSpPr/>
          <p:nvPr/>
        </p:nvSpPr>
        <p:spPr>
          <a:xfrm rot="10800000">
            <a:off x="6192011" y="4869160"/>
            <a:ext cx="768085" cy="768085"/>
          </a:xfrm>
          <a:prstGeom prst="rtTriangle">
            <a:avLst/>
          </a:prstGeom>
          <a:solidFill>
            <a:srgbClr val="E1A3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402790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Title Slide Supply Ch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DF7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1892829"/>
            <a:ext cx="10464303" cy="86409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None/>
              <a:defRPr b="1" baseline="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en-US"/>
              <a:t>Chapter title (text size 24, bold)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6916535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Supply Ch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3392" y="1316765"/>
            <a:ext cx="5376597" cy="4320480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ectangle 11"/>
          <p:cNvSpPr/>
          <p:nvPr/>
        </p:nvSpPr>
        <p:spPr>
          <a:xfrm>
            <a:off x="6192011" y="1316765"/>
            <a:ext cx="5376597" cy="4320480"/>
          </a:xfrm>
          <a:prstGeom prst="rect">
            <a:avLst/>
          </a:prstGeom>
          <a:solidFill>
            <a:srgbClr val="DF7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19403" y="1412776"/>
            <a:ext cx="5088565" cy="4032448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88023" y="1412776"/>
            <a:ext cx="5184576" cy="4032441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14" name="Right Triangle 13"/>
          <p:cNvSpPr/>
          <p:nvPr/>
        </p:nvSpPr>
        <p:spPr>
          <a:xfrm>
            <a:off x="623392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Right Triangle 14"/>
          <p:cNvSpPr/>
          <p:nvPr/>
        </p:nvSpPr>
        <p:spPr>
          <a:xfrm rot="10800000">
            <a:off x="623392" y="4869160"/>
            <a:ext cx="768085" cy="768085"/>
          </a:xfrm>
          <a:prstGeom prst="rtTriangle">
            <a:avLst/>
          </a:prstGeom>
          <a:solidFill>
            <a:srgbClr val="E1A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6" name="Right Triangle 15"/>
          <p:cNvSpPr/>
          <p:nvPr/>
        </p:nvSpPr>
        <p:spPr>
          <a:xfrm>
            <a:off x="6192011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Right Triangle 16"/>
          <p:cNvSpPr/>
          <p:nvPr/>
        </p:nvSpPr>
        <p:spPr>
          <a:xfrm rot="10800000">
            <a:off x="6192011" y="4869160"/>
            <a:ext cx="768085" cy="768085"/>
          </a:xfrm>
          <a:prstGeom prst="rtTriangle">
            <a:avLst/>
          </a:prstGeom>
          <a:solidFill>
            <a:srgbClr val="E6BB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609815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Title Slide reporter 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ABAF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1892829"/>
            <a:ext cx="10464303" cy="86409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None/>
              <a:defRPr b="1" baseline="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en-US"/>
              <a:t>Chapter title (text size 24, bold)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661597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Reporter 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3392" y="1316765"/>
            <a:ext cx="5376597" cy="4320480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ectangle 11"/>
          <p:cNvSpPr/>
          <p:nvPr/>
        </p:nvSpPr>
        <p:spPr>
          <a:xfrm>
            <a:off x="6192011" y="1316765"/>
            <a:ext cx="5376597" cy="4320480"/>
          </a:xfrm>
          <a:prstGeom prst="rect">
            <a:avLst/>
          </a:prstGeom>
          <a:solidFill>
            <a:srgbClr val="ABAF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19403" y="1412776"/>
            <a:ext cx="5088565" cy="4032448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88023" y="1412776"/>
            <a:ext cx="5184576" cy="4032441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14" name="Right Triangle 13"/>
          <p:cNvSpPr/>
          <p:nvPr/>
        </p:nvSpPr>
        <p:spPr>
          <a:xfrm>
            <a:off x="623392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Right Triangle 14"/>
          <p:cNvSpPr/>
          <p:nvPr/>
        </p:nvSpPr>
        <p:spPr>
          <a:xfrm rot="10800000">
            <a:off x="623392" y="4869160"/>
            <a:ext cx="768085" cy="768085"/>
          </a:xfrm>
          <a:prstGeom prst="rtTriangle">
            <a:avLst/>
          </a:prstGeom>
          <a:solidFill>
            <a:srgbClr val="E1A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6" name="Right Triangle 15"/>
          <p:cNvSpPr/>
          <p:nvPr/>
        </p:nvSpPr>
        <p:spPr>
          <a:xfrm>
            <a:off x="6192011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Right Triangle 16"/>
          <p:cNvSpPr/>
          <p:nvPr/>
        </p:nvSpPr>
        <p:spPr>
          <a:xfrm rot="10800000">
            <a:off x="6192011" y="4869160"/>
            <a:ext cx="768085" cy="768085"/>
          </a:xfrm>
          <a:prstGeom prst="rtTriangle">
            <a:avLst/>
          </a:prstGeom>
          <a:solidFill>
            <a:srgbClr val="CAC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7633611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Title Slide Wa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1892829"/>
            <a:ext cx="10464303" cy="86409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None/>
              <a:defRPr b="1" baseline="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en-US"/>
              <a:t>Chapter title (text size 24, bold)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8961297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Wa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3392" y="1316765"/>
            <a:ext cx="5376597" cy="4320480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ectangle 11"/>
          <p:cNvSpPr/>
          <p:nvPr/>
        </p:nvSpPr>
        <p:spPr>
          <a:xfrm>
            <a:off x="6192011" y="1316765"/>
            <a:ext cx="5376597" cy="4320480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19403" y="1412776"/>
            <a:ext cx="5088565" cy="4032448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88023" y="1412776"/>
            <a:ext cx="5184576" cy="4032441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14" name="Right Triangle 13"/>
          <p:cNvSpPr/>
          <p:nvPr/>
        </p:nvSpPr>
        <p:spPr>
          <a:xfrm>
            <a:off x="623392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Right Triangle 14"/>
          <p:cNvSpPr/>
          <p:nvPr/>
        </p:nvSpPr>
        <p:spPr>
          <a:xfrm rot="10800000">
            <a:off x="623392" y="4869160"/>
            <a:ext cx="768085" cy="768085"/>
          </a:xfrm>
          <a:prstGeom prst="rtTriangle">
            <a:avLst/>
          </a:prstGeom>
          <a:solidFill>
            <a:srgbClr val="E1A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6" name="Right Triangle 15"/>
          <p:cNvSpPr/>
          <p:nvPr/>
        </p:nvSpPr>
        <p:spPr>
          <a:xfrm>
            <a:off x="6192011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Right Triangle 16"/>
          <p:cNvSpPr/>
          <p:nvPr/>
        </p:nvSpPr>
        <p:spPr>
          <a:xfrm rot="10800000">
            <a:off x="6192011" y="4869160"/>
            <a:ext cx="768085" cy="768085"/>
          </a:xfrm>
          <a:prstGeom prst="rtTriangle">
            <a:avLst/>
          </a:prstGeom>
          <a:solidFill>
            <a:srgbClr val="7ED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194903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Title Slide Fore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006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1892829"/>
            <a:ext cx="10464303" cy="86409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None/>
              <a:defRPr b="1" baseline="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en-US"/>
              <a:t>Chapter title (text size 24, bold)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32835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F4DE79-324B-1942-8116-BD3737BBC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0F26EB-C44D-7A43-9B47-8DDAA3BBF3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81B12F-57FF-6747-9A6D-84D0BE091E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780F89-5DCC-834E-AA31-2EB40B9B36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1591C6-8466-8443-8AA3-62D3F087DC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405B10-882C-744B-976B-2D73125963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523E32-9688-C44B-8D66-1AB5F8FB03DD}" type="datetimeFigureOut">
              <a:rPr lang="en-US" smtClean="0"/>
              <a:t>5/2/18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A45FE11-4680-F247-97C0-E080F89BF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94B729-D94F-EA49-A75E-B5468E5BB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8145B7-2AE4-3B42-B1E5-E05E10A66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1533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Fore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3392" y="1316765"/>
            <a:ext cx="5376597" cy="4320480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ectangle 11"/>
          <p:cNvSpPr/>
          <p:nvPr/>
        </p:nvSpPr>
        <p:spPr>
          <a:xfrm>
            <a:off x="6192011" y="1316765"/>
            <a:ext cx="5376597" cy="4320480"/>
          </a:xfrm>
          <a:prstGeom prst="rect">
            <a:avLst/>
          </a:prstGeom>
          <a:solidFill>
            <a:srgbClr val="006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19403" y="1412776"/>
            <a:ext cx="5088565" cy="4032448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88023" y="1412776"/>
            <a:ext cx="5184576" cy="4032441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14" name="Right Triangle 13"/>
          <p:cNvSpPr/>
          <p:nvPr/>
        </p:nvSpPr>
        <p:spPr>
          <a:xfrm>
            <a:off x="623392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Right Triangle 14"/>
          <p:cNvSpPr/>
          <p:nvPr/>
        </p:nvSpPr>
        <p:spPr>
          <a:xfrm rot="10800000">
            <a:off x="623392" y="4869160"/>
            <a:ext cx="768085" cy="768085"/>
          </a:xfrm>
          <a:prstGeom prst="rtTriangle">
            <a:avLst/>
          </a:prstGeom>
          <a:solidFill>
            <a:srgbClr val="E1A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6" name="Right Triangle 15"/>
          <p:cNvSpPr/>
          <p:nvPr/>
        </p:nvSpPr>
        <p:spPr>
          <a:xfrm>
            <a:off x="6192011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Right Triangle 16"/>
          <p:cNvSpPr/>
          <p:nvPr/>
        </p:nvSpPr>
        <p:spPr>
          <a:xfrm rot="10800000">
            <a:off x="6192011" y="4869160"/>
            <a:ext cx="768085" cy="768085"/>
          </a:xfrm>
          <a:prstGeom prst="rtTriangle">
            <a:avLst/>
          </a:prstGeom>
          <a:solidFill>
            <a:srgbClr val="629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3589294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Title Slide Ci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605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1892829"/>
            <a:ext cx="10464303" cy="86409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None/>
              <a:defRPr b="1" baseline="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en-US"/>
              <a:t>Chapter title (text size 24, bold)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823270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Ci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3392" y="1316765"/>
            <a:ext cx="5376597" cy="4320480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ectangle 11"/>
          <p:cNvSpPr/>
          <p:nvPr/>
        </p:nvSpPr>
        <p:spPr>
          <a:xfrm>
            <a:off x="6192011" y="1316765"/>
            <a:ext cx="5376597" cy="4320480"/>
          </a:xfrm>
          <a:prstGeom prst="rect">
            <a:avLst/>
          </a:prstGeom>
          <a:solidFill>
            <a:srgbClr val="605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19403" y="1412776"/>
            <a:ext cx="5088565" cy="4032448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88023" y="1412776"/>
            <a:ext cx="5184576" cy="4032441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14" name="Right Triangle 13"/>
          <p:cNvSpPr/>
          <p:nvPr/>
        </p:nvSpPr>
        <p:spPr>
          <a:xfrm>
            <a:off x="623392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Right Triangle 14"/>
          <p:cNvSpPr/>
          <p:nvPr/>
        </p:nvSpPr>
        <p:spPr>
          <a:xfrm rot="10800000">
            <a:off x="623392" y="4869160"/>
            <a:ext cx="768085" cy="768085"/>
          </a:xfrm>
          <a:prstGeom prst="rtTriangle">
            <a:avLst/>
          </a:prstGeom>
          <a:solidFill>
            <a:srgbClr val="E1A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6" name="Right Triangle 15"/>
          <p:cNvSpPr/>
          <p:nvPr/>
        </p:nvSpPr>
        <p:spPr>
          <a:xfrm>
            <a:off x="6192011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Right Triangle 16"/>
          <p:cNvSpPr/>
          <p:nvPr/>
        </p:nvSpPr>
        <p:spPr>
          <a:xfrm rot="10800000">
            <a:off x="6192011" y="4869160"/>
            <a:ext cx="768085" cy="768085"/>
          </a:xfrm>
          <a:prstGeom prst="rtTriangle">
            <a:avLst/>
          </a:prstGeom>
          <a:solidFill>
            <a:srgbClr val="9397CB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8623147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8660F-7750-43E5-9380-5995A3FD4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7BEC66-F48A-4C98-904B-3C32405CAC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D206C1-A76E-454A-BB4A-8737165236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673341-47E1-4FC2-95F2-44E6C8BBA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44355-2D50-4BEB-BA8D-B36BCA7ED30F}" type="datetimeFigureOut">
              <a:rPr lang="en-IE" smtClean="0"/>
              <a:t>02/05/2018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2B8E81-709D-40D8-9B00-974BF027C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3A99FE-D9B3-42A1-8254-58FD5F45A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895405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pag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  <p:pic>
        <p:nvPicPr>
          <p:cNvPr id="9" name="Picture 8" descr="CDP_logo_WHITE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9724" y="1892830"/>
            <a:ext cx="4779273" cy="1991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74065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page ber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D11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pic>
        <p:nvPicPr>
          <p:cNvPr id="9" name="Picture 8" descr="CDP_logo_WHITE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9724" y="1892830"/>
            <a:ext cx="4779273" cy="1991364"/>
          </a:xfrm>
          <a:prstGeom prst="rect">
            <a:avLst/>
          </a:prstGeom>
        </p:spPr>
      </p:pic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55558628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page 2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pic>
        <p:nvPicPr>
          <p:cNvPr id="6" name="Picture 5" descr="CDP_logo_WHIT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7435" y="1028733"/>
            <a:ext cx="4902200" cy="4419600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60867749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page 2 ber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D11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pic>
        <p:nvPicPr>
          <p:cNvPr id="6" name="Picture 5" descr="CDP_logo_WHIT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7435" y="1028733"/>
            <a:ext cx="4902200" cy="4419600"/>
          </a:xfrm>
          <a:prstGeom prst="rect">
            <a:avLst/>
          </a:prstGeom>
        </p:spPr>
      </p:pic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5263930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Slid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1424" y="1220755"/>
            <a:ext cx="10465163" cy="10561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(text size 32)</a:t>
            </a:r>
            <a:br>
              <a:rPr lang="en-US"/>
            </a:br>
            <a:endParaRPr lang="en-GB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1988840"/>
            <a:ext cx="10464303" cy="86409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en-US"/>
              <a:t>Presentation subtitle (text size 24)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5" y="2852936"/>
            <a:ext cx="5759780" cy="2688299"/>
          </a:xfrm>
        </p:spPr>
        <p:txBody>
          <a:bodyPr>
            <a:normAutofit/>
          </a:bodyPr>
          <a:lstStyle>
            <a:lvl4pPr>
              <a:defRPr sz="2133">
                <a:solidFill>
                  <a:schemeClr val="bg1"/>
                </a:solidFill>
              </a:defRPr>
            </a:lvl4pPr>
          </a:lstStyle>
          <a:p>
            <a:pPr lvl="3"/>
            <a:r>
              <a:rPr lang="en-US"/>
              <a:t>Speaker name, date, contact details, etc. (text size 16)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04043538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buFont typeface="Wingdings 3" pitchFamily="18" charset="2"/>
              <a:buChar char=""/>
              <a:defRPr sz="3200"/>
            </a:lvl1pPr>
            <a:lvl2pPr>
              <a:defRPr sz="2667"/>
            </a:lvl2pPr>
            <a:lvl3pPr>
              <a:defRPr sz="2400"/>
            </a:lvl3pPr>
          </a:lstStyle>
          <a:p>
            <a:pPr lvl="0"/>
            <a:r>
              <a:rPr lang="en-US"/>
              <a:t> Please add a space after the bullet point.</a:t>
            </a:r>
          </a:p>
        </p:txBody>
      </p:sp>
      <p:sp>
        <p:nvSpPr>
          <p:cNvPr id="5" name="object 7"/>
          <p:cNvSpPr/>
          <p:nvPr userDrawn="1"/>
        </p:nvSpPr>
        <p:spPr>
          <a:xfrm>
            <a:off x="623392" y="5637245"/>
            <a:ext cx="10945216" cy="295816"/>
          </a:xfrm>
          <a:custGeom>
            <a:avLst/>
            <a:gdLst/>
            <a:ahLst/>
            <a:cxnLst/>
            <a:rect l="l" t="t" r="r" b="b"/>
            <a:pathLst>
              <a:path w="12135104">
                <a:moveTo>
                  <a:pt x="0" y="0"/>
                </a:moveTo>
                <a:lnTo>
                  <a:pt x="12135104" y="0"/>
                </a:lnTo>
              </a:path>
            </a:pathLst>
          </a:custGeom>
          <a:ln w="12700">
            <a:solidFill>
              <a:srgbClr val="ACAFA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24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70101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19185-2303-C744-BD58-C9EF40D81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D9B10C-6FD6-384F-B028-B9BBF440FC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523E32-9688-C44B-8D66-1AB5F8FB03DD}" type="datetimeFigureOut">
              <a:rPr lang="en-US" smtClean="0"/>
              <a:t>5/2/18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71AF68-05F6-E444-A4AD-65292EAC9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F8DE62-FC13-E94B-83A9-B063C14DB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8145B7-2AE4-3B42-B1E5-E05E10A66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93497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4" name="object 7"/>
          <p:cNvSpPr/>
          <p:nvPr userDrawn="1"/>
        </p:nvSpPr>
        <p:spPr>
          <a:xfrm>
            <a:off x="623392" y="5637245"/>
            <a:ext cx="10945216" cy="295816"/>
          </a:xfrm>
          <a:custGeom>
            <a:avLst/>
            <a:gdLst/>
            <a:ahLst/>
            <a:cxnLst/>
            <a:rect l="l" t="t" r="r" b="b"/>
            <a:pathLst>
              <a:path w="12135104">
                <a:moveTo>
                  <a:pt x="0" y="0"/>
                </a:moveTo>
                <a:lnTo>
                  <a:pt x="12135104" y="0"/>
                </a:lnTo>
              </a:path>
            </a:pathLst>
          </a:custGeom>
          <a:ln w="12700">
            <a:solidFill>
              <a:srgbClr val="ACAFA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240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87484124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7"/>
          <p:cNvSpPr/>
          <p:nvPr userDrawn="1"/>
        </p:nvSpPr>
        <p:spPr>
          <a:xfrm>
            <a:off x="623392" y="5637245"/>
            <a:ext cx="10945216" cy="295816"/>
          </a:xfrm>
          <a:custGeom>
            <a:avLst/>
            <a:gdLst/>
            <a:ahLst/>
            <a:cxnLst/>
            <a:rect l="l" t="t" r="r" b="b"/>
            <a:pathLst>
              <a:path w="12135104">
                <a:moveTo>
                  <a:pt x="0" y="0"/>
                </a:moveTo>
                <a:lnTo>
                  <a:pt x="12135104" y="0"/>
                </a:lnTo>
              </a:path>
            </a:pathLst>
          </a:custGeom>
          <a:ln w="12700">
            <a:solidFill>
              <a:srgbClr val="ACAFA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240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4371206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9600" y="1316766"/>
            <a:ext cx="5384800" cy="4320481"/>
          </a:xfrm>
        </p:spPr>
        <p:txBody>
          <a:bodyPr/>
          <a:lstStyle>
            <a:lvl1pPr>
              <a:buFont typeface="Wingdings 3" pitchFamily="18" charset="2"/>
              <a:buChar char=""/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 Please add a space after the bullet point.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97600" y="1316766"/>
            <a:ext cx="5384800" cy="4320481"/>
          </a:xfrm>
        </p:spPr>
        <p:txBody>
          <a:bodyPr/>
          <a:lstStyle>
            <a:lvl1pPr>
              <a:buFont typeface="Wingdings 3" pitchFamily="18" charset="2"/>
              <a:buChar char=""/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 Please add a space after the bullet point.</a:t>
            </a:r>
            <a:endParaRPr lang="en-GB"/>
          </a:p>
        </p:txBody>
      </p:sp>
      <p:sp>
        <p:nvSpPr>
          <p:cNvPr id="6" name="object 7"/>
          <p:cNvSpPr/>
          <p:nvPr userDrawn="1"/>
        </p:nvSpPr>
        <p:spPr>
          <a:xfrm>
            <a:off x="623392" y="5637245"/>
            <a:ext cx="10945216" cy="295816"/>
          </a:xfrm>
          <a:custGeom>
            <a:avLst/>
            <a:gdLst/>
            <a:ahLst/>
            <a:cxnLst/>
            <a:rect l="l" t="t" r="r" b="b"/>
            <a:pathLst>
              <a:path w="12135104">
                <a:moveTo>
                  <a:pt x="0" y="0"/>
                </a:moveTo>
                <a:lnTo>
                  <a:pt x="12135104" y="0"/>
                </a:lnTo>
              </a:path>
            </a:pathLst>
          </a:custGeom>
          <a:ln w="12700">
            <a:solidFill>
              <a:srgbClr val="ACAFA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2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2743962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9600" y="1316766"/>
            <a:ext cx="5384800" cy="4320481"/>
          </a:xfrm>
          <a:solidFill>
            <a:srgbClr val="B42E34"/>
          </a:solidFill>
        </p:spPr>
        <p:txBody>
          <a:bodyPr/>
          <a:lstStyle>
            <a:lvl1pPr>
              <a:buClr>
                <a:schemeClr val="bg1"/>
              </a:buClr>
              <a:buFont typeface="Wingdings 3" pitchFamily="18" charset="2"/>
              <a:buChar char=""/>
              <a:defRPr sz="3200">
                <a:solidFill>
                  <a:schemeClr val="bg1"/>
                </a:solidFill>
              </a:defRPr>
            </a:lvl1pPr>
            <a:lvl2pPr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 Please add a space after the bullet point.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97600" y="1316766"/>
            <a:ext cx="5384800" cy="4320481"/>
          </a:xfrm>
        </p:spPr>
        <p:txBody>
          <a:bodyPr/>
          <a:lstStyle>
            <a:lvl1pPr>
              <a:buFont typeface="Wingdings 3" pitchFamily="18" charset="2"/>
              <a:buChar char=""/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 Please add a space after the bullet point.</a:t>
            </a:r>
            <a:endParaRPr lang="en-GB"/>
          </a:p>
        </p:txBody>
      </p:sp>
      <p:sp>
        <p:nvSpPr>
          <p:cNvPr id="6" name="object 7"/>
          <p:cNvSpPr/>
          <p:nvPr userDrawn="1"/>
        </p:nvSpPr>
        <p:spPr>
          <a:xfrm>
            <a:off x="623392" y="5637245"/>
            <a:ext cx="10945216" cy="295816"/>
          </a:xfrm>
          <a:custGeom>
            <a:avLst/>
            <a:gdLst/>
            <a:ahLst/>
            <a:cxnLst/>
            <a:rect l="l" t="t" r="r" b="b"/>
            <a:pathLst>
              <a:path w="12135104">
                <a:moveTo>
                  <a:pt x="0" y="0"/>
                </a:moveTo>
                <a:lnTo>
                  <a:pt x="12135104" y="0"/>
                </a:lnTo>
              </a:path>
            </a:pathLst>
          </a:custGeom>
          <a:ln w="12700">
            <a:solidFill>
              <a:srgbClr val="ACAFA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2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68287133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192011" y="1316766"/>
            <a:ext cx="5384800" cy="4320481"/>
          </a:xfrm>
          <a:solidFill>
            <a:srgbClr val="B42E34"/>
          </a:solidFill>
        </p:spPr>
        <p:txBody>
          <a:bodyPr/>
          <a:lstStyle>
            <a:lvl1pPr>
              <a:buClr>
                <a:schemeClr val="bg1"/>
              </a:buClr>
              <a:buFont typeface="Wingdings 3" pitchFamily="18" charset="2"/>
              <a:buChar char=""/>
              <a:defRPr sz="3200">
                <a:solidFill>
                  <a:schemeClr val="bg1"/>
                </a:solidFill>
              </a:defRPr>
            </a:lvl1pPr>
            <a:lvl2pPr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 Please add a space after the bullet point.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3392" y="1316766"/>
            <a:ext cx="5384800" cy="4320481"/>
          </a:xfrm>
        </p:spPr>
        <p:txBody>
          <a:bodyPr/>
          <a:lstStyle>
            <a:lvl1pPr>
              <a:buFont typeface="Wingdings 3" pitchFamily="18" charset="2"/>
              <a:buChar char=""/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 Please add a space after the bullet point.</a:t>
            </a:r>
            <a:endParaRPr lang="en-GB"/>
          </a:p>
        </p:txBody>
      </p:sp>
      <p:sp>
        <p:nvSpPr>
          <p:cNvPr id="6" name="object 7"/>
          <p:cNvSpPr/>
          <p:nvPr userDrawn="1"/>
        </p:nvSpPr>
        <p:spPr>
          <a:xfrm>
            <a:off x="623392" y="5637245"/>
            <a:ext cx="10945216" cy="295816"/>
          </a:xfrm>
          <a:custGeom>
            <a:avLst/>
            <a:gdLst/>
            <a:ahLst/>
            <a:cxnLst/>
            <a:rect l="l" t="t" r="r" b="b"/>
            <a:pathLst>
              <a:path w="12135104">
                <a:moveTo>
                  <a:pt x="0" y="0"/>
                </a:moveTo>
                <a:lnTo>
                  <a:pt x="12135104" y="0"/>
                </a:lnTo>
              </a:path>
            </a:pathLst>
          </a:custGeom>
          <a:ln w="12700">
            <a:solidFill>
              <a:srgbClr val="ACAFA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2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57584663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94740" y="4197085"/>
            <a:ext cx="9409073" cy="1152128"/>
          </a:xfrm>
        </p:spPr>
        <p:txBody>
          <a:bodyPr>
            <a:normAutofit/>
          </a:bodyPr>
          <a:lstStyle>
            <a:lvl1pPr marL="0" indent="0" algn="l">
              <a:buNone/>
              <a:defRPr sz="2667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- Name of quoted person</a:t>
            </a:r>
            <a:endParaRPr lang="en-GB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294739" y="1988840"/>
            <a:ext cx="9409773" cy="192021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4"/>
            <a:r>
              <a:rPr lang="en-US"/>
              <a:t>Insert quote here</a:t>
            </a:r>
            <a:endParaRPr lang="en-GB"/>
          </a:p>
        </p:txBody>
      </p:sp>
      <p:sp>
        <p:nvSpPr>
          <p:cNvPr id="12" name="TextBox 11"/>
          <p:cNvSpPr txBox="1"/>
          <p:nvPr userDrawn="1"/>
        </p:nvSpPr>
        <p:spPr>
          <a:xfrm>
            <a:off x="719403" y="644691"/>
            <a:ext cx="6336704" cy="2304256"/>
          </a:xfrm>
          <a:prstGeom prst="rect">
            <a:avLst/>
          </a:prstGeom>
        </p:spPr>
        <p:txBody>
          <a:bodyPr vert="horz" wrap="square" lIns="121920" tIns="60960" rIns="121920" bIns="60960" rtlCol="0">
            <a:noAutofit/>
          </a:bodyPr>
          <a:lstStyle/>
          <a:p>
            <a:pPr marL="0" marR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42E3E"/>
              </a:buClr>
              <a:buSzTx/>
              <a:buFont typeface="Wingdings 3" pitchFamily="18" charset="2"/>
              <a:buNone/>
              <a:tabLst/>
            </a:pPr>
            <a:r>
              <a:rPr lang="en-US" sz="9600">
                <a:solidFill>
                  <a:srgbClr val="D78D91"/>
                </a:solidFill>
                <a:latin typeface="Wingdings 3" pitchFamily="18" charset="2"/>
              </a:rPr>
              <a:t>{{</a:t>
            </a:r>
            <a:endParaRPr kumimoji="0" lang="en-GB" sz="9600" b="0" i="0" u="none" strike="noStrike" kern="1200" cap="none" spc="0" normalizeH="0" baseline="0" noProof="0">
              <a:ln>
                <a:noFill/>
              </a:ln>
              <a:solidFill>
                <a:srgbClr val="D78D91"/>
              </a:solidFill>
              <a:effectLst/>
              <a:uLnTx/>
              <a:uFillTx/>
              <a:latin typeface="Wingdings 3" pitchFamily="18" charset="2"/>
              <a:ea typeface="+mn-ea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480043" y="3525011"/>
            <a:ext cx="4992555" cy="2016224"/>
          </a:xfrm>
          <a:prstGeom prst="rect">
            <a:avLst/>
          </a:prstGeom>
        </p:spPr>
        <p:txBody>
          <a:bodyPr vert="horz" wrap="square" lIns="121920" tIns="60960" rIns="121920" bIns="60960" rtlCol="0">
            <a:noAutofit/>
          </a:bodyPr>
          <a:lstStyle/>
          <a:p>
            <a:pPr marL="0" marR="0" indent="0" algn="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42E3E"/>
              </a:buClr>
              <a:buSzTx/>
              <a:buFont typeface="Wingdings 3" pitchFamily="18" charset="2"/>
              <a:buNone/>
              <a:tabLst/>
            </a:pPr>
            <a:r>
              <a:rPr lang="en-US" sz="13333">
                <a:solidFill>
                  <a:srgbClr val="D78D91"/>
                </a:solidFill>
                <a:latin typeface="Wingdings 3" pitchFamily="18" charset="2"/>
              </a:rPr>
              <a:t>{{</a:t>
            </a:r>
            <a:endParaRPr kumimoji="0" lang="en-GB" sz="13333" b="0" i="0" u="none" strike="noStrike" kern="1200" cap="none" spc="0" normalizeH="0" baseline="0" noProof="0">
              <a:ln>
                <a:noFill/>
              </a:ln>
              <a:solidFill>
                <a:srgbClr val="D78D91"/>
              </a:solidFill>
              <a:effectLst/>
              <a:uLnTx/>
              <a:uFillTx/>
              <a:latin typeface="Wingdings 3" pitchFamily="18" charset="2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91339943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ber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D11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94739" y="4197085"/>
            <a:ext cx="9409773" cy="1152128"/>
          </a:xfrm>
        </p:spPr>
        <p:txBody>
          <a:bodyPr>
            <a:normAutofit/>
          </a:bodyPr>
          <a:lstStyle>
            <a:lvl1pPr marL="0" indent="0" algn="l">
              <a:buNone/>
              <a:defRPr sz="2667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- Name of quoted person</a:t>
            </a:r>
            <a:endParaRPr lang="en-GB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294740" y="1988840"/>
            <a:ext cx="9410473" cy="192021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4"/>
            <a:r>
              <a:rPr lang="en-US"/>
              <a:t>Insert quote here</a:t>
            </a:r>
            <a:endParaRPr lang="en-GB"/>
          </a:p>
        </p:txBody>
      </p:sp>
      <p:sp>
        <p:nvSpPr>
          <p:cNvPr id="12" name="TextBox 11"/>
          <p:cNvSpPr txBox="1"/>
          <p:nvPr userDrawn="1"/>
        </p:nvSpPr>
        <p:spPr>
          <a:xfrm>
            <a:off x="719403" y="644691"/>
            <a:ext cx="6336704" cy="2304256"/>
          </a:xfrm>
          <a:prstGeom prst="rect">
            <a:avLst/>
          </a:prstGeom>
        </p:spPr>
        <p:txBody>
          <a:bodyPr vert="horz" wrap="square" lIns="121920" tIns="60960" rIns="121920" bIns="60960" rtlCol="0">
            <a:noAutofit/>
          </a:bodyPr>
          <a:lstStyle/>
          <a:p>
            <a:pPr marL="0" marR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42E3E"/>
              </a:buClr>
              <a:buSzTx/>
              <a:buFont typeface="Wingdings 3" pitchFamily="18" charset="2"/>
              <a:buNone/>
              <a:tabLst/>
            </a:pPr>
            <a:r>
              <a:rPr lang="en-US" sz="9600">
                <a:solidFill>
                  <a:srgbClr val="EDA0B4"/>
                </a:solidFill>
                <a:latin typeface="Wingdings 3" pitchFamily="18" charset="2"/>
              </a:rPr>
              <a:t>{{</a:t>
            </a:r>
            <a:endParaRPr kumimoji="0" lang="en-GB" sz="9600" b="0" i="0" u="none" strike="noStrike" kern="1200" cap="none" spc="0" normalizeH="0" baseline="0" noProof="0">
              <a:ln>
                <a:noFill/>
              </a:ln>
              <a:solidFill>
                <a:srgbClr val="EDA0B4"/>
              </a:solidFill>
              <a:effectLst/>
              <a:uLnTx/>
              <a:uFillTx/>
              <a:latin typeface="Wingdings 3" pitchFamily="18" charset="2"/>
              <a:ea typeface="+mn-ea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480043" y="3525011"/>
            <a:ext cx="4992555" cy="2016224"/>
          </a:xfrm>
          <a:prstGeom prst="rect">
            <a:avLst/>
          </a:prstGeom>
        </p:spPr>
        <p:txBody>
          <a:bodyPr vert="horz" wrap="square" lIns="121920" tIns="60960" rIns="121920" bIns="60960" rtlCol="0">
            <a:noAutofit/>
          </a:bodyPr>
          <a:lstStyle/>
          <a:p>
            <a:pPr marL="0" marR="0" indent="0" algn="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42E3E"/>
              </a:buClr>
              <a:buSzTx/>
              <a:buFont typeface="Wingdings 3" pitchFamily="18" charset="2"/>
              <a:buNone/>
              <a:tabLst/>
            </a:pPr>
            <a:r>
              <a:rPr lang="en-US" sz="13333">
                <a:solidFill>
                  <a:srgbClr val="EDA0B4"/>
                </a:solidFill>
                <a:latin typeface="Wingdings 3" pitchFamily="18" charset="2"/>
              </a:rPr>
              <a:t>{{</a:t>
            </a:r>
            <a:endParaRPr kumimoji="0" lang="en-GB" sz="13333" b="0" i="0" u="none" strike="noStrike" kern="1200" cap="none" spc="0" normalizeH="0" baseline="0" noProof="0">
              <a:ln>
                <a:noFill/>
              </a:ln>
              <a:solidFill>
                <a:srgbClr val="EDA0B4"/>
              </a:solidFill>
              <a:effectLst/>
              <a:uLnTx/>
              <a:uFillTx/>
              <a:latin typeface="Wingdings 3" pitchFamily="18" charset="2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46307296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ist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639616" y="3909053"/>
            <a:ext cx="7200800" cy="124813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4"/>
            <a:r>
              <a:rPr lang="en-US"/>
              <a:t>Insert statistic details here. This slide should ONLY be used to communicate statistics and CDP data points.</a:t>
            </a:r>
            <a:endParaRPr lang="en-GB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2639616" y="1028734"/>
            <a:ext cx="7200800" cy="278430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Percentage figure %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94901358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istics ber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D11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639616" y="3909053"/>
            <a:ext cx="7200800" cy="124813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4"/>
            <a:r>
              <a:rPr lang="en-US"/>
              <a:t>Insert statistic details here. The reveal corner slide background should ONLY be used to communicate statistics and CDP data points.</a:t>
            </a:r>
            <a:endParaRPr lang="en-GB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2639616" y="1028734"/>
            <a:ext cx="7200800" cy="278430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Percentage figure %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32317725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Title Slid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1892829"/>
            <a:ext cx="10464303" cy="86409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None/>
              <a:defRPr b="1" baseline="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en-US"/>
              <a:t>Chapter title (text size 24, bold)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039452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8C2F9F-4DD4-BE42-A88E-E22905B53B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523E32-9688-C44B-8D66-1AB5F8FB03DD}" type="datetimeFigureOut">
              <a:rPr lang="en-US" smtClean="0"/>
              <a:t>5/2/18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DD37DF-E794-4344-825F-B2B3DDD69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120796-E3CA-0149-BAAC-6C0ADD36B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8145B7-2AE4-3B42-B1E5-E05E10A66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80073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Title Slide ber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D11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1892829"/>
            <a:ext cx="10464303" cy="86409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None/>
              <a:defRPr b="1" baseline="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en-US"/>
              <a:t>Chapter title (text size 24, bold)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74445204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623392" y="1316765"/>
            <a:ext cx="5376597" cy="4320480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19403" y="1412776"/>
            <a:ext cx="5088565" cy="4032448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88023" y="1412776"/>
            <a:ext cx="5184576" cy="4032441"/>
          </a:xfrm>
        </p:spPr>
        <p:txBody>
          <a:bodyPr anchor="t" anchorCtr="0">
            <a:normAutofit/>
          </a:bodyPr>
          <a:lstStyle>
            <a:lvl1pPr marL="0" indent="0">
              <a:buFont typeface="Wingdings 3" pitchFamily="18" charset="2"/>
              <a:buChar char=""/>
              <a:defRPr sz="2667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14" name="Right Triangle 13"/>
          <p:cNvSpPr/>
          <p:nvPr userDrawn="1"/>
        </p:nvSpPr>
        <p:spPr>
          <a:xfrm>
            <a:off x="623392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Right Triangle 14"/>
          <p:cNvSpPr/>
          <p:nvPr userDrawn="1"/>
        </p:nvSpPr>
        <p:spPr>
          <a:xfrm rot="10800000">
            <a:off x="623392" y="4869160"/>
            <a:ext cx="768085" cy="768085"/>
          </a:xfrm>
          <a:prstGeom prst="rtTriangle">
            <a:avLst/>
          </a:prstGeom>
          <a:solidFill>
            <a:srgbClr val="E1A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85436478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623392" y="1316765"/>
            <a:ext cx="5376597" cy="4320480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ectangle 11"/>
          <p:cNvSpPr/>
          <p:nvPr userDrawn="1"/>
        </p:nvSpPr>
        <p:spPr>
          <a:xfrm>
            <a:off x="6192011" y="1316765"/>
            <a:ext cx="5376597" cy="4320480"/>
          </a:xfrm>
          <a:prstGeom prst="rect">
            <a:avLst/>
          </a:prstGeom>
          <a:solidFill>
            <a:srgbClr val="D11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19403" y="1412776"/>
            <a:ext cx="5088565" cy="4032448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88023" y="1412776"/>
            <a:ext cx="5184576" cy="4032441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14" name="Right Triangle 13"/>
          <p:cNvSpPr/>
          <p:nvPr userDrawn="1"/>
        </p:nvSpPr>
        <p:spPr>
          <a:xfrm>
            <a:off x="623392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Right Triangle 14"/>
          <p:cNvSpPr/>
          <p:nvPr userDrawn="1"/>
        </p:nvSpPr>
        <p:spPr>
          <a:xfrm rot="10800000">
            <a:off x="623392" y="4869160"/>
            <a:ext cx="768085" cy="768085"/>
          </a:xfrm>
          <a:prstGeom prst="rtTriangle">
            <a:avLst/>
          </a:prstGeom>
          <a:solidFill>
            <a:srgbClr val="E1A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6" name="Right Triangle 15"/>
          <p:cNvSpPr/>
          <p:nvPr userDrawn="1"/>
        </p:nvSpPr>
        <p:spPr>
          <a:xfrm>
            <a:off x="6192011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6192011" y="4869160"/>
            <a:ext cx="768085" cy="768085"/>
          </a:xfrm>
          <a:prstGeom prst="rtTriangle">
            <a:avLst/>
          </a:prstGeom>
          <a:solidFill>
            <a:srgbClr val="EDA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53914979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Title Slide Climate Ch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7D0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1892829"/>
            <a:ext cx="10464303" cy="86409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None/>
              <a:defRPr b="1" baseline="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en-US"/>
              <a:t>Chapter title (text size 24, bold)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50287176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Climate Ch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623392" y="1316765"/>
            <a:ext cx="5376597" cy="4320480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ectangle 11"/>
          <p:cNvSpPr/>
          <p:nvPr userDrawn="1"/>
        </p:nvSpPr>
        <p:spPr>
          <a:xfrm>
            <a:off x="6192011" y="1316765"/>
            <a:ext cx="5376597" cy="4320480"/>
          </a:xfrm>
          <a:prstGeom prst="rect">
            <a:avLst/>
          </a:prstGeom>
          <a:solidFill>
            <a:srgbClr val="7D0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19403" y="1412776"/>
            <a:ext cx="5088565" cy="4032448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88023" y="1412776"/>
            <a:ext cx="5184576" cy="4032441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14" name="Right Triangle 13"/>
          <p:cNvSpPr/>
          <p:nvPr userDrawn="1"/>
        </p:nvSpPr>
        <p:spPr>
          <a:xfrm>
            <a:off x="623392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Right Triangle 14"/>
          <p:cNvSpPr/>
          <p:nvPr userDrawn="1"/>
        </p:nvSpPr>
        <p:spPr>
          <a:xfrm rot="10800000">
            <a:off x="623392" y="4869160"/>
            <a:ext cx="768085" cy="768085"/>
          </a:xfrm>
          <a:prstGeom prst="rtTriangle">
            <a:avLst/>
          </a:prstGeom>
          <a:solidFill>
            <a:srgbClr val="E1A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6" name="Right Triangle 15"/>
          <p:cNvSpPr/>
          <p:nvPr userDrawn="1"/>
        </p:nvSpPr>
        <p:spPr>
          <a:xfrm>
            <a:off x="6192011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6192011" y="4869160"/>
            <a:ext cx="768085" cy="768085"/>
          </a:xfrm>
          <a:prstGeom prst="rtTriangle">
            <a:avLst/>
          </a:prstGeom>
          <a:solidFill>
            <a:srgbClr val="BD7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6159187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Title Slide Carbon 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B06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1892829"/>
            <a:ext cx="10464303" cy="86409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None/>
              <a:defRPr b="1" baseline="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en-US"/>
              <a:t>Chapter title (text size 24, bold)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22483082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Carbon 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623392" y="1316765"/>
            <a:ext cx="5376597" cy="4320480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ectangle 11"/>
          <p:cNvSpPr/>
          <p:nvPr userDrawn="1"/>
        </p:nvSpPr>
        <p:spPr>
          <a:xfrm>
            <a:off x="6192011" y="1316765"/>
            <a:ext cx="5376597" cy="4320480"/>
          </a:xfrm>
          <a:prstGeom prst="rect">
            <a:avLst/>
          </a:prstGeom>
          <a:solidFill>
            <a:srgbClr val="B06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19403" y="1412776"/>
            <a:ext cx="5088565" cy="4032448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88023" y="1412776"/>
            <a:ext cx="5184576" cy="4032441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14" name="Right Triangle 13"/>
          <p:cNvSpPr/>
          <p:nvPr userDrawn="1"/>
        </p:nvSpPr>
        <p:spPr>
          <a:xfrm>
            <a:off x="623392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Right Triangle 14"/>
          <p:cNvSpPr/>
          <p:nvPr userDrawn="1"/>
        </p:nvSpPr>
        <p:spPr>
          <a:xfrm rot="10800000">
            <a:off x="623392" y="4869160"/>
            <a:ext cx="768085" cy="768085"/>
          </a:xfrm>
          <a:prstGeom prst="rtTriangle">
            <a:avLst/>
          </a:prstGeom>
          <a:solidFill>
            <a:srgbClr val="E1A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6" name="Right Triangle 15"/>
          <p:cNvSpPr/>
          <p:nvPr userDrawn="1"/>
        </p:nvSpPr>
        <p:spPr>
          <a:xfrm>
            <a:off x="6192011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6192011" y="4869160"/>
            <a:ext cx="768085" cy="768085"/>
          </a:xfrm>
          <a:prstGeom prst="rtTriangle">
            <a:avLst/>
          </a:prstGeom>
          <a:solidFill>
            <a:srgbClr val="E1A3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82767829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Title Slide Supply Ch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DF7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1892829"/>
            <a:ext cx="10464303" cy="86409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None/>
              <a:defRPr b="1" baseline="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en-US"/>
              <a:t>Chapter title (text size 24, bold)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72858166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upply Ch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623392" y="1316765"/>
            <a:ext cx="5376597" cy="4320480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ectangle 11"/>
          <p:cNvSpPr/>
          <p:nvPr userDrawn="1"/>
        </p:nvSpPr>
        <p:spPr>
          <a:xfrm>
            <a:off x="6192011" y="1316765"/>
            <a:ext cx="5376597" cy="4320480"/>
          </a:xfrm>
          <a:prstGeom prst="rect">
            <a:avLst/>
          </a:prstGeom>
          <a:solidFill>
            <a:srgbClr val="DF7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19403" y="1412776"/>
            <a:ext cx="5088565" cy="4032448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88023" y="1412776"/>
            <a:ext cx="5184576" cy="4032441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14" name="Right Triangle 13"/>
          <p:cNvSpPr/>
          <p:nvPr userDrawn="1"/>
        </p:nvSpPr>
        <p:spPr>
          <a:xfrm>
            <a:off x="623392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Right Triangle 14"/>
          <p:cNvSpPr/>
          <p:nvPr userDrawn="1"/>
        </p:nvSpPr>
        <p:spPr>
          <a:xfrm rot="10800000">
            <a:off x="623392" y="4869160"/>
            <a:ext cx="768085" cy="768085"/>
          </a:xfrm>
          <a:prstGeom prst="rtTriangle">
            <a:avLst/>
          </a:prstGeom>
          <a:solidFill>
            <a:srgbClr val="E1A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6" name="Right Triangle 15"/>
          <p:cNvSpPr/>
          <p:nvPr userDrawn="1"/>
        </p:nvSpPr>
        <p:spPr>
          <a:xfrm>
            <a:off x="6192011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6192011" y="4869160"/>
            <a:ext cx="768085" cy="768085"/>
          </a:xfrm>
          <a:prstGeom prst="rtTriangle">
            <a:avLst/>
          </a:prstGeom>
          <a:solidFill>
            <a:srgbClr val="E6BB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54934370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Title Slide reporter 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ABAF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1892829"/>
            <a:ext cx="10464303" cy="86409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None/>
              <a:defRPr b="1" baseline="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en-US"/>
              <a:t>Chapter title (text size 24, bold)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455274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5EFA0-3045-2446-B75B-6982E3A25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609157-5C4D-FF4D-A6DC-18766360C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B720F1-582D-404E-803B-A354DD750F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0633B1-2C9D-DF41-BB88-4F2D1F156D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523E32-9688-C44B-8D66-1AB5F8FB03DD}" type="datetimeFigureOut">
              <a:rPr lang="en-US" smtClean="0"/>
              <a:t>5/2/18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E45C91-97AC-F240-8B11-E7B08BD69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6650C8-F0D8-234E-81C2-3DDBDEEDD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8145B7-2AE4-3B42-B1E5-E05E10A66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94392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Reporter 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623392" y="1316765"/>
            <a:ext cx="5376597" cy="4320480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ectangle 11"/>
          <p:cNvSpPr/>
          <p:nvPr userDrawn="1"/>
        </p:nvSpPr>
        <p:spPr>
          <a:xfrm>
            <a:off x="6192011" y="1316765"/>
            <a:ext cx="5376597" cy="4320480"/>
          </a:xfrm>
          <a:prstGeom prst="rect">
            <a:avLst/>
          </a:prstGeom>
          <a:solidFill>
            <a:srgbClr val="ABAF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19403" y="1412776"/>
            <a:ext cx="5088565" cy="4032448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88023" y="1412776"/>
            <a:ext cx="5184576" cy="4032441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14" name="Right Triangle 13"/>
          <p:cNvSpPr/>
          <p:nvPr userDrawn="1"/>
        </p:nvSpPr>
        <p:spPr>
          <a:xfrm>
            <a:off x="623392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Right Triangle 14"/>
          <p:cNvSpPr/>
          <p:nvPr userDrawn="1"/>
        </p:nvSpPr>
        <p:spPr>
          <a:xfrm rot="10800000">
            <a:off x="623392" y="4869160"/>
            <a:ext cx="768085" cy="768085"/>
          </a:xfrm>
          <a:prstGeom prst="rtTriangle">
            <a:avLst/>
          </a:prstGeom>
          <a:solidFill>
            <a:srgbClr val="E1A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6" name="Right Triangle 15"/>
          <p:cNvSpPr/>
          <p:nvPr userDrawn="1"/>
        </p:nvSpPr>
        <p:spPr>
          <a:xfrm>
            <a:off x="6192011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6192011" y="4869160"/>
            <a:ext cx="768085" cy="768085"/>
          </a:xfrm>
          <a:prstGeom prst="rtTriangle">
            <a:avLst/>
          </a:prstGeom>
          <a:solidFill>
            <a:srgbClr val="CAC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12902283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Title Slide Wa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1892829"/>
            <a:ext cx="10464303" cy="86409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None/>
              <a:defRPr b="1" baseline="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en-US"/>
              <a:t>Chapter title (text size 24, bold)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61160465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a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623392" y="1316765"/>
            <a:ext cx="5376597" cy="4320480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ectangle 11"/>
          <p:cNvSpPr/>
          <p:nvPr userDrawn="1"/>
        </p:nvSpPr>
        <p:spPr>
          <a:xfrm>
            <a:off x="6192011" y="1316765"/>
            <a:ext cx="5376597" cy="4320480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19403" y="1412776"/>
            <a:ext cx="5088565" cy="4032448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88023" y="1412776"/>
            <a:ext cx="5184576" cy="4032441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14" name="Right Triangle 13"/>
          <p:cNvSpPr/>
          <p:nvPr userDrawn="1"/>
        </p:nvSpPr>
        <p:spPr>
          <a:xfrm>
            <a:off x="623392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Right Triangle 14"/>
          <p:cNvSpPr/>
          <p:nvPr userDrawn="1"/>
        </p:nvSpPr>
        <p:spPr>
          <a:xfrm rot="10800000">
            <a:off x="623392" y="4869160"/>
            <a:ext cx="768085" cy="768085"/>
          </a:xfrm>
          <a:prstGeom prst="rtTriangle">
            <a:avLst/>
          </a:prstGeom>
          <a:solidFill>
            <a:srgbClr val="E1A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6" name="Right Triangle 15"/>
          <p:cNvSpPr/>
          <p:nvPr userDrawn="1"/>
        </p:nvSpPr>
        <p:spPr>
          <a:xfrm>
            <a:off x="6192011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6192011" y="4869160"/>
            <a:ext cx="768085" cy="768085"/>
          </a:xfrm>
          <a:prstGeom prst="rtTriangle">
            <a:avLst/>
          </a:prstGeom>
          <a:solidFill>
            <a:srgbClr val="7ED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15189511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Title Slide Fore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006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1892829"/>
            <a:ext cx="10464303" cy="86409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None/>
              <a:defRPr b="1" baseline="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en-US"/>
              <a:t>Chapter title (text size 24, bold)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28230054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Fore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623392" y="1316765"/>
            <a:ext cx="5376597" cy="4320480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ectangle 11"/>
          <p:cNvSpPr/>
          <p:nvPr userDrawn="1"/>
        </p:nvSpPr>
        <p:spPr>
          <a:xfrm>
            <a:off x="6192011" y="1316765"/>
            <a:ext cx="5376597" cy="4320480"/>
          </a:xfrm>
          <a:prstGeom prst="rect">
            <a:avLst/>
          </a:prstGeom>
          <a:solidFill>
            <a:srgbClr val="006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19403" y="1412776"/>
            <a:ext cx="5088565" cy="4032448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88023" y="1412776"/>
            <a:ext cx="5184576" cy="4032441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14" name="Right Triangle 13"/>
          <p:cNvSpPr/>
          <p:nvPr userDrawn="1"/>
        </p:nvSpPr>
        <p:spPr>
          <a:xfrm>
            <a:off x="623392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Right Triangle 14"/>
          <p:cNvSpPr/>
          <p:nvPr userDrawn="1"/>
        </p:nvSpPr>
        <p:spPr>
          <a:xfrm rot="10800000">
            <a:off x="623392" y="4869160"/>
            <a:ext cx="768085" cy="768085"/>
          </a:xfrm>
          <a:prstGeom prst="rtTriangle">
            <a:avLst/>
          </a:prstGeom>
          <a:solidFill>
            <a:srgbClr val="E1A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6" name="Right Triangle 15"/>
          <p:cNvSpPr/>
          <p:nvPr userDrawn="1"/>
        </p:nvSpPr>
        <p:spPr>
          <a:xfrm>
            <a:off x="6192011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6192011" y="4869160"/>
            <a:ext cx="768085" cy="768085"/>
          </a:xfrm>
          <a:prstGeom prst="rtTriangle">
            <a:avLst/>
          </a:prstGeom>
          <a:solidFill>
            <a:srgbClr val="629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81940306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Title Slide Ci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23392" y="644691"/>
            <a:ext cx="10945216" cy="4992555"/>
          </a:xfrm>
          <a:prstGeom prst="rect">
            <a:avLst/>
          </a:prstGeom>
          <a:solidFill>
            <a:srgbClr val="605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1892829"/>
            <a:ext cx="10464303" cy="86409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None/>
              <a:defRPr b="1" baseline="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en-US"/>
              <a:t>Chapter title (text size 24, bold)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92223140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Ci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623392" y="1316765"/>
            <a:ext cx="5376597" cy="4320480"/>
          </a:xfrm>
          <a:prstGeom prst="rect">
            <a:avLst/>
          </a:prstGeom>
          <a:solidFill>
            <a:srgbClr val="B42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ectangle 11"/>
          <p:cNvSpPr/>
          <p:nvPr userDrawn="1"/>
        </p:nvSpPr>
        <p:spPr>
          <a:xfrm>
            <a:off x="6192011" y="1316765"/>
            <a:ext cx="5376597" cy="4320480"/>
          </a:xfrm>
          <a:prstGeom prst="rect">
            <a:avLst/>
          </a:prstGeom>
          <a:solidFill>
            <a:srgbClr val="605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heading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19403" y="1412776"/>
            <a:ext cx="5088565" cy="4032448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88023" y="1412776"/>
            <a:ext cx="5184576" cy="4032441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bg1"/>
              </a:buClr>
              <a:buFont typeface="Wingdings 3" pitchFamily="18" charset="2"/>
              <a:buChar char=""/>
              <a:defRPr sz="2667" b="0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 Please add a space between the bullet point and first word.</a:t>
            </a:r>
          </a:p>
        </p:txBody>
      </p:sp>
      <p:sp>
        <p:nvSpPr>
          <p:cNvPr id="14" name="Right Triangle 13"/>
          <p:cNvSpPr/>
          <p:nvPr userDrawn="1"/>
        </p:nvSpPr>
        <p:spPr>
          <a:xfrm>
            <a:off x="623392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Right Triangle 14"/>
          <p:cNvSpPr/>
          <p:nvPr userDrawn="1"/>
        </p:nvSpPr>
        <p:spPr>
          <a:xfrm rot="10800000">
            <a:off x="623392" y="4869160"/>
            <a:ext cx="768085" cy="768085"/>
          </a:xfrm>
          <a:prstGeom prst="rtTriangle">
            <a:avLst/>
          </a:prstGeom>
          <a:solidFill>
            <a:srgbClr val="E1A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6" name="Right Triangle 15"/>
          <p:cNvSpPr/>
          <p:nvPr userDrawn="1"/>
        </p:nvSpPr>
        <p:spPr>
          <a:xfrm>
            <a:off x="6192011" y="4869160"/>
            <a:ext cx="768085" cy="76808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Right Triangle 16"/>
          <p:cNvSpPr/>
          <p:nvPr userDrawn="1"/>
        </p:nvSpPr>
        <p:spPr>
          <a:xfrm rot="10800000">
            <a:off x="6192011" y="4869160"/>
            <a:ext cx="768085" cy="768085"/>
          </a:xfrm>
          <a:prstGeom prst="rtTriangle">
            <a:avLst/>
          </a:prstGeom>
          <a:solidFill>
            <a:srgbClr val="9397CB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215840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9F25A-B2EF-CF43-B303-022F222AC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B80873-5E7D-E44C-82A7-9B02A4132D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B0BA1F-1C70-6F40-A6C7-8559D7B9CC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944653-7A8F-4A49-912A-6F48406EAB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523E32-9688-C44B-8D66-1AB5F8FB03DD}" type="datetimeFigureOut">
              <a:rPr lang="en-US" smtClean="0"/>
              <a:t>5/2/18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4EACEF-FFE7-C74C-AD74-CE1239E0F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E0CA7D-21A1-4842-824D-0EA619581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8145B7-2AE4-3B42-B1E5-E05E10A66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310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wmf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8.jpe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26" Type="http://schemas.openxmlformats.org/officeDocument/2006/relationships/slideLayout" Target="../slideLayouts/slideLayout45.xml"/><Relationship Id="rId3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40.xml"/><Relationship Id="rId34" Type="http://schemas.openxmlformats.org/officeDocument/2006/relationships/slideLayout" Target="../slideLayouts/slideLayout53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5" Type="http://schemas.openxmlformats.org/officeDocument/2006/relationships/slideLayout" Target="../slideLayouts/slideLayout44.xml"/><Relationship Id="rId3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slideLayout" Target="../slideLayouts/slideLayout39.xml"/><Relationship Id="rId29" Type="http://schemas.openxmlformats.org/officeDocument/2006/relationships/slideLayout" Target="../slideLayouts/slideLayout48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24" Type="http://schemas.openxmlformats.org/officeDocument/2006/relationships/slideLayout" Target="../slideLayouts/slideLayout43.xml"/><Relationship Id="rId32" Type="http://schemas.openxmlformats.org/officeDocument/2006/relationships/slideLayout" Target="../slideLayouts/slideLayout51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42.xml"/><Relationship Id="rId28" Type="http://schemas.openxmlformats.org/officeDocument/2006/relationships/slideLayout" Target="../slideLayouts/slideLayout47.xml"/><Relationship Id="rId36" Type="http://schemas.openxmlformats.org/officeDocument/2006/relationships/image" Target="../media/image12.png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31" Type="http://schemas.openxmlformats.org/officeDocument/2006/relationships/slideLayout" Target="../slideLayouts/slideLayout50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41.xml"/><Relationship Id="rId27" Type="http://schemas.openxmlformats.org/officeDocument/2006/relationships/slideLayout" Target="../slideLayouts/slideLayout46.xml"/><Relationship Id="rId30" Type="http://schemas.openxmlformats.org/officeDocument/2006/relationships/slideLayout" Target="../slideLayouts/slideLayout49.xml"/><Relationship Id="rId35" Type="http://schemas.openxmlformats.org/officeDocument/2006/relationships/theme" Target="../theme/theme5.xml"/><Relationship Id="rId8" Type="http://schemas.openxmlformats.org/officeDocument/2006/relationships/slideLayout" Target="../slideLayouts/slideLayout27.xml"/></Relationships>
</file>

<file path=ppt/slideMasters/_rels/slideMaster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6.xml"/><Relationship Id="rId18" Type="http://schemas.openxmlformats.org/officeDocument/2006/relationships/slideLayout" Target="../slideLayouts/slideLayout71.xml"/><Relationship Id="rId26" Type="http://schemas.openxmlformats.org/officeDocument/2006/relationships/slideLayout" Target="../slideLayouts/slideLayout79.xml"/><Relationship Id="rId3" Type="http://schemas.openxmlformats.org/officeDocument/2006/relationships/slideLayout" Target="../slideLayouts/slideLayout56.xml"/><Relationship Id="rId21" Type="http://schemas.openxmlformats.org/officeDocument/2006/relationships/slideLayout" Target="../slideLayouts/slideLayout74.xml"/><Relationship Id="rId34" Type="http://schemas.openxmlformats.org/officeDocument/2006/relationships/theme" Target="../theme/theme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17" Type="http://schemas.openxmlformats.org/officeDocument/2006/relationships/slideLayout" Target="../slideLayouts/slideLayout70.xml"/><Relationship Id="rId25" Type="http://schemas.openxmlformats.org/officeDocument/2006/relationships/slideLayout" Target="../slideLayouts/slideLayout78.xml"/><Relationship Id="rId33" Type="http://schemas.openxmlformats.org/officeDocument/2006/relationships/slideLayout" Target="../slideLayouts/slideLayout86.xml"/><Relationship Id="rId2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69.xml"/><Relationship Id="rId20" Type="http://schemas.openxmlformats.org/officeDocument/2006/relationships/slideLayout" Target="../slideLayouts/slideLayout73.xml"/><Relationship Id="rId29" Type="http://schemas.openxmlformats.org/officeDocument/2006/relationships/slideLayout" Target="../slideLayouts/slideLayout82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24" Type="http://schemas.openxmlformats.org/officeDocument/2006/relationships/slideLayout" Target="../slideLayouts/slideLayout77.xml"/><Relationship Id="rId32" Type="http://schemas.openxmlformats.org/officeDocument/2006/relationships/slideLayout" Target="../slideLayouts/slideLayout85.xml"/><Relationship Id="rId5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68.xml"/><Relationship Id="rId23" Type="http://schemas.openxmlformats.org/officeDocument/2006/relationships/slideLayout" Target="../slideLayouts/slideLayout76.xml"/><Relationship Id="rId28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63.xml"/><Relationship Id="rId19" Type="http://schemas.openxmlformats.org/officeDocument/2006/relationships/slideLayout" Target="../slideLayouts/slideLayout72.xml"/><Relationship Id="rId31" Type="http://schemas.openxmlformats.org/officeDocument/2006/relationships/slideLayout" Target="../slideLayouts/slideLayout84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Relationship Id="rId22" Type="http://schemas.openxmlformats.org/officeDocument/2006/relationships/slideLayout" Target="../slideLayouts/slideLayout75.xml"/><Relationship Id="rId27" Type="http://schemas.openxmlformats.org/officeDocument/2006/relationships/slideLayout" Target="../slideLayouts/slideLayout80.xml"/><Relationship Id="rId30" Type="http://schemas.openxmlformats.org/officeDocument/2006/relationships/slideLayout" Target="../slideLayouts/slideLayout83.xml"/><Relationship Id="rId35" Type="http://schemas.openxmlformats.org/officeDocument/2006/relationships/image" Target="../media/image15.png"/><Relationship Id="rId8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571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83867"/>
            <a:ext cx="12192000" cy="47413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273" y="504488"/>
            <a:ext cx="325120" cy="325120"/>
          </a:xfrm>
          <a:prstGeom prst="rect">
            <a:avLst/>
          </a:prstGeom>
        </p:spPr>
      </p:pic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893264" y="408753"/>
            <a:ext cx="1046053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03218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609570" rtl="0" eaLnBrk="1" latinLnBrk="0" hangingPunct="1">
        <a:spcBef>
          <a:spcPct val="0"/>
        </a:spcBef>
        <a:buNone/>
        <a:defRPr sz="3733" b="1" i="0" kern="1200" cap="none" normalizeH="0">
          <a:solidFill>
            <a:srgbClr val="4D4D4C"/>
          </a:solidFill>
          <a:latin typeface="Avenir Heavy" charset="0"/>
          <a:ea typeface="Avenir Heavy" charset="0"/>
          <a:cs typeface="Avenir Heavy" charset="0"/>
        </a:defRPr>
      </a:lvl1pPr>
    </p:titleStyle>
    <p:bodyStyle>
      <a:lvl1pPr marL="0" indent="0" algn="l" defTabSz="609570" rtl="0" eaLnBrk="1" latinLnBrk="0" hangingPunct="1">
        <a:spcBef>
          <a:spcPct val="20000"/>
        </a:spcBef>
        <a:buFont typeface="Arial"/>
        <a:buNone/>
        <a:defRPr sz="3200" b="0" i="0" kern="1200" cap="none">
          <a:solidFill>
            <a:srgbClr val="4D4D4C"/>
          </a:solidFill>
          <a:latin typeface="Gotham Medium" charset="0"/>
          <a:ea typeface="Gotham Medium" charset="0"/>
          <a:cs typeface="Gotham Medium" charset="0"/>
        </a:defRPr>
      </a:lvl1pPr>
      <a:lvl2pPr marL="990551" indent="-380982" algn="l" defTabSz="609570" rtl="0" eaLnBrk="1" latinLnBrk="0" hangingPunct="1">
        <a:spcBef>
          <a:spcPct val="20000"/>
        </a:spcBef>
        <a:buFont typeface="AppleSymbols" charset="0"/>
        <a:buChar char="⌝"/>
        <a:defRPr sz="2667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2pPr>
      <a:lvl3pPr marL="1523923" indent="-304784" algn="l" defTabSz="609570" rtl="0" eaLnBrk="1" latinLnBrk="0" hangingPunct="1">
        <a:spcBef>
          <a:spcPct val="20000"/>
        </a:spcBef>
        <a:buFont typeface="LucidaGrande" charset="0"/>
        <a:buChar char="-"/>
        <a:defRPr sz="24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3pPr>
      <a:lvl4pPr marL="2133493" indent="-304784" algn="l" defTabSz="609570" rtl="0" eaLnBrk="1" latinLnBrk="0" hangingPunct="1">
        <a:spcBef>
          <a:spcPct val="20000"/>
        </a:spcBef>
        <a:buFont typeface="Arial"/>
        <a:buChar char="–"/>
        <a:defRPr sz="2133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4pPr>
      <a:lvl5pPr marL="2743063" indent="-304784" algn="l" defTabSz="609570" rtl="0" eaLnBrk="1" latinLnBrk="0" hangingPunct="1">
        <a:spcBef>
          <a:spcPct val="20000"/>
        </a:spcBef>
        <a:buFont typeface="Arial"/>
        <a:buChar char="»"/>
        <a:defRPr sz="2667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5pPr>
      <a:lvl6pPr marL="335263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1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9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4508437"/>
            <a:ext cx="7683500" cy="23495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45467" y="3424519"/>
            <a:ext cx="6629471" cy="76556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5467" y="4977714"/>
            <a:ext cx="6629471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187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xStyles>
    <p:titleStyle>
      <a:lvl1pPr algn="ctr" defTabSz="609570" rtl="0" eaLnBrk="1" latinLnBrk="0" hangingPunct="1">
        <a:spcBef>
          <a:spcPct val="0"/>
        </a:spcBef>
        <a:buNone/>
        <a:defRPr sz="3733" b="1" i="0" kern="1200" cap="none" normalizeH="0">
          <a:solidFill>
            <a:schemeClr val="bg1"/>
          </a:solidFill>
          <a:latin typeface="Avenir Heavy" charset="0"/>
          <a:ea typeface="Avenir Heavy" charset="0"/>
          <a:cs typeface="Avenir Heavy" charset="0"/>
        </a:defRPr>
      </a:lvl1pPr>
    </p:titleStyle>
    <p:bodyStyle>
      <a:lvl1pPr marL="0" indent="0" algn="l" defTabSz="609570" rtl="0" eaLnBrk="1" latinLnBrk="0" hangingPunct="1">
        <a:spcBef>
          <a:spcPct val="20000"/>
        </a:spcBef>
        <a:buFont typeface="Arial"/>
        <a:buNone/>
        <a:defRPr sz="3200" b="0" i="0" kern="1200" cap="none">
          <a:solidFill>
            <a:srgbClr val="4D4D4C"/>
          </a:solidFill>
          <a:latin typeface="Gotham Medium" charset="0"/>
          <a:ea typeface="Gotham Medium" charset="0"/>
          <a:cs typeface="Gotham Medium" charset="0"/>
        </a:defRPr>
      </a:lvl1pPr>
      <a:lvl2pPr marL="990551" indent="-380982" algn="l" defTabSz="609570" rtl="0" eaLnBrk="1" latinLnBrk="0" hangingPunct="1">
        <a:spcBef>
          <a:spcPct val="20000"/>
        </a:spcBef>
        <a:buFont typeface="AppleSymbols" charset="0"/>
        <a:buChar char="⌝"/>
        <a:defRPr sz="2667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2pPr>
      <a:lvl3pPr marL="1523923" indent="-304784" algn="l" defTabSz="609570" rtl="0" eaLnBrk="1" latinLnBrk="0" hangingPunct="1">
        <a:spcBef>
          <a:spcPct val="20000"/>
        </a:spcBef>
        <a:buFont typeface="LucidaGrande" charset="0"/>
        <a:buChar char="-"/>
        <a:defRPr sz="2400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3pPr>
      <a:lvl4pPr marL="2133493" indent="-304784" algn="l" defTabSz="609570" rtl="0" eaLnBrk="1" latinLnBrk="0" hangingPunct="1">
        <a:spcBef>
          <a:spcPct val="20000"/>
        </a:spcBef>
        <a:buFont typeface="Arial"/>
        <a:buChar char="–"/>
        <a:defRPr sz="2133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4pPr>
      <a:lvl5pPr marL="2743063" indent="-304784" algn="l" defTabSz="609570" rtl="0" eaLnBrk="1" latinLnBrk="0" hangingPunct="1">
        <a:spcBef>
          <a:spcPct val="20000"/>
        </a:spcBef>
        <a:buFont typeface="Arial"/>
        <a:buChar char="»"/>
        <a:defRPr sz="2667" b="0" i="0" kern="1200">
          <a:solidFill>
            <a:srgbClr val="4D4D4C"/>
          </a:solidFill>
          <a:latin typeface="Avenir Book" charset="0"/>
          <a:ea typeface="Avenir Book" charset="0"/>
          <a:cs typeface="Avenir Book" charset="0"/>
        </a:defRPr>
      </a:lvl5pPr>
      <a:lvl6pPr marL="335263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1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9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hape 38"/>
          <p:cNvPicPr preferRelativeResize="0"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73688"/>
            <a:ext cx="12192000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506" y="5453328"/>
            <a:ext cx="11940989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7587668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ctr" rtl="0" eaLnBrk="0" fontAlgn="base" hangingPunct="0">
        <a:spcBef>
          <a:spcPct val="0"/>
        </a:spcBef>
        <a:spcAft>
          <a:spcPct val="0"/>
        </a:spcAft>
        <a:defRPr sz="3733" b="1" i="0">
          <a:solidFill>
            <a:schemeClr val="bg1"/>
          </a:solidFill>
          <a:latin typeface="Avenir Heavy" charset="0"/>
          <a:ea typeface="Avenir Heavy" charset="0"/>
          <a:cs typeface="Avenir Heavy" charset="0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867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867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867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867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5pPr>
      <a:lvl6pPr marL="609570" algn="l" rtl="0" eaLnBrk="0" fontAlgn="base" hangingPunct="0">
        <a:spcBef>
          <a:spcPct val="0"/>
        </a:spcBef>
        <a:spcAft>
          <a:spcPct val="0"/>
        </a:spcAft>
        <a:defRPr sz="1867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6pPr>
      <a:lvl7pPr marL="1219139" algn="l" rtl="0" eaLnBrk="0" fontAlgn="base" hangingPunct="0">
        <a:spcBef>
          <a:spcPct val="0"/>
        </a:spcBef>
        <a:spcAft>
          <a:spcPct val="0"/>
        </a:spcAft>
        <a:defRPr sz="1867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7pPr>
      <a:lvl8pPr marL="1828709" algn="l" rtl="0" eaLnBrk="0" fontAlgn="base" hangingPunct="0">
        <a:spcBef>
          <a:spcPct val="0"/>
        </a:spcBef>
        <a:spcAft>
          <a:spcPct val="0"/>
        </a:spcAft>
        <a:defRPr sz="1867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8pPr>
      <a:lvl9pPr marL="2438278" algn="l" rtl="0" eaLnBrk="0" fontAlgn="base" hangingPunct="0">
        <a:spcBef>
          <a:spcPct val="0"/>
        </a:spcBef>
        <a:spcAft>
          <a:spcPct val="0"/>
        </a:spcAft>
        <a:defRPr sz="1867">
          <a:solidFill>
            <a:srgbClr val="000000"/>
          </a:solidFill>
          <a:latin typeface="Arial" charset="0"/>
          <a:ea typeface="Arial" charset="0"/>
          <a:cs typeface="Arial" charset="0"/>
          <a:sym typeface="Arial" charset="0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457177" indent="-457177" algn="l" rtl="0" eaLnBrk="0" fontAlgn="base" hangingPunct="0">
        <a:spcBef>
          <a:spcPct val="0"/>
        </a:spcBef>
        <a:spcAft>
          <a:spcPct val="0"/>
        </a:spcAft>
        <a:defRPr sz="1867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marL="990551" lvl="1" indent="-380982" algn="l" rtl="0" eaLnBrk="0" fontAlgn="base" hangingPunct="0">
        <a:spcBef>
          <a:spcPct val="0"/>
        </a:spcBef>
        <a:spcAft>
          <a:spcPct val="0"/>
        </a:spcAft>
        <a:defRPr sz="1867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marL="1523923" lvl="2" indent="-304784" algn="l" rtl="0" eaLnBrk="0" fontAlgn="base" hangingPunct="0">
        <a:spcBef>
          <a:spcPct val="0"/>
        </a:spcBef>
        <a:spcAft>
          <a:spcPct val="0"/>
        </a:spcAft>
        <a:defRPr sz="1867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marL="2133493" lvl="3" indent="-304784" algn="l" rtl="0" eaLnBrk="0" fontAlgn="base" hangingPunct="0">
        <a:spcBef>
          <a:spcPct val="0"/>
        </a:spcBef>
        <a:spcAft>
          <a:spcPct val="0"/>
        </a:spcAft>
        <a:defRPr sz="1867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marL="2743063" lvl="4" indent="-304784" algn="l" rtl="0" eaLnBrk="0" fontAlgn="base" hangingPunct="0">
        <a:spcBef>
          <a:spcPct val="0"/>
        </a:spcBef>
        <a:spcAft>
          <a:spcPct val="0"/>
        </a:spcAft>
        <a:defRPr sz="1867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754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316767"/>
            <a:ext cx="10972800" cy="42244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Sub Heading</a:t>
            </a:r>
          </a:p>
          <a:p>
            <a:pPr lvl="1"/>
            <a:r>
              <a:rPr lang="en-US" err="1"/>
              <a:t>Bodytext</a:t>
            </a:r>
            <a:endParaRPr lang="en-US"/>
          </a:p>
          <a:p>
            <a:pPr lvl="2"/>
            <a:r>
              <a:rPr lang="en-US"/>
              <a:t>Small </a:t>
            </a:r>
            <a:r>
              <a:rPr lang="en-US" err="1"/>
              <a:t>bodytext</a:t>
            </a:r>
            <a:endParaRPr lang="en-US"/>
          </a:p>
          <a:p>
            <a:pPr lvl="3"/>
            <a:r>
              <a:rPr lang="en-US"/>
              <a:t>Extra-small </a:t>
            </a:r>
            <a:r>
              <a:rPr lang="en-US" err="1"/>
              <a:t>bodytext</a:t>
            </a:r>
            <a:endParaRPr lang="en-US"/>
          </a:p>
        </p:txBody>
      </p:sp>
      <p:sp>
        <p:nvSpPr>
          <p:cNvPr id="7" name="object 3"/>
          <p:cNvSpPr/>
          <p:nvPr/>
        </p:nvSpPr>
        <p:spPr>
          <a:xfrm flipV="1">
            <a:off x="623392" y="164637"/>
            <a:ext cx="10945216" cy="96011"/>
          </a:xfrm>
          <a:custGeom>
            <a:avLst/>
            <a:gdLst/>
            <a:ahLst/>
            <a:cxnLst/>
            <a:rect l="l" t="t" r="r" b="b"/>
            <a:pathLst>
              <a:path w="12145431">
                <a:moveTo>
                  <a:pt x="0" y="0"/>
                </a:moveTo>
                <a:lnTo>
                  <a:pt x="12145431" y="0"/>
                </a:lnTo>
              </a:path>
            </a:pathLst>
          </a:custGeom>
          <a:ln w="66675">
            <a:solidFill>
              <a:srgbClr val="B32B3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2400"/>
          </a:p>
        </p:txBody>
      </p:sp>
      <p:sp>
        <p:nvSpPr>
          <p:cNvPr id="8" name="object 7"/>
          <p:cNvSpPr/>
          <p:nvPr/>
        </p:nvSpPr>
        <p:spPr>
          <a:xfrm>
            <a:off x="623392" y="1124744"/>
            <a:ext cx="10945216" cy="295816"/>
          </a:xfrm>
          <a:custGeom>
            <a:avLst/>
            <a:gdLst/>
            <a:ahLst/>
            <a:cxnLst/>
            <a:rect l="l" t="t" r="r" b="b"/>
            <a:pathLst>
              <a:path w="12135104">
                <a:moveTo>
                  <a:pt x="0" y="0"/>
                </a:moveTo>
                <a:lnTo>
                  <a:pt x="12135104" y="0"/>
                </a:lnTo>
              </a:path>
            </a:pathLst>
          </a:custGeom>
          <a:ln w="12700">
            <a:solidFill>
              <a:srgbClr val="ACAFA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2400"/>
          </a:p>
        </p:txBody>
      </p:sp>
      <p:sp>
        <p:nvSpPr>
          <p:cNvPr id="11" name="TextBox 10"/>
          <p:cNvSpPr txBox="1"/>
          <p:nvPr/>
        </p:nvSpPr>
        <p:spPr>
          <a:xfrm>
            <a:off x="623392" y="6163179"/>
            <a:ext cx="284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b="1">
                <a:solidFill>
                  <a:srgbClr val="B42E3E"/>
                </a:solidFill>
                <a:latin typeface="Arial" pitchFamily="34" charset="0"/>
                <a:cs typeface="Arial" pitchFamily="34" charset="0"/>
              </a:rPr>
              <a:t>www.cdp.net | @CDP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9C3A54B-12F6-4521-95E1-916FDC293209}" type="slidenum">
              <a:rPr lang="en-IE" smtClean="0"/>
              <a:t>‹#›</a:t>
            </a:fld>
            <a:endParaRPr lang="en-I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3353A7-B291-46A1-B571-860C1A136DDA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6904" y="5829269"/>
            <a:ext cx="1745496" cy="751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94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01" r:id="rId29"/>
    <p:sldLayoutId id="2147483702" r:id="rId30"/>
    <p:sldLayoutId id="2147483703" r:id="rId31"/>
    <p:sldLayoutId id="2147483704" r:id="rId32"/>
    <p:sldLayoutId id="2147483705" r:id="rId33"/>
    <p:sldLayoutId id="2147483706" r:id="rId34"/>
  </p:sldLayoutIdLst>
  <p:txStyles>
    <p:titleStyle>
      <a:lvl1pPr algn="l" defTabSz="1219170" rtl="0" eaLnBrk="1" latinLnBrk="0" hangingPunct="1">
        <a:spcBef>
          <a:spcPct val="0"/>
        </a:spcBef>
        <a:buNone/>
        <a:defRPr sz="4267" kern="1200">
          <a:solidFill>
            <a:srgbClr val="B42E3E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0" indent="0" algn="l" defTabSz="1219170" rtl="0" eaLnBrk="1" latinLnBrk="0" hangingPunct="1">
        <a:lnSpc>
          <a:spcPct val="150000"/>
        </a:lnSpc>
        <a:spcBef>
          <a:spcPts val="0"/>
        </a:spcBef>
        <a:buClr>
          <a:srgbClr val="B42E3E"/>
        </a:buClr>
        <a:buFont typeface="Wingdings 3" pitchFamily="18" charset="2"/>
        <a:buNone/>
        <a:defRPr sz="3733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0" indent="0" algn="l" defTabSz="1219170" rtl="0" eaLnBrk="1" latinLnBrk="0" hangingPunct="1">
        <a:lnSpc>
          <a:spcPct val="150000"/>
        </a:lnSpc>
        <a:spcBef>
          <a:spcPts val="0"/>
        </a:spcBef>
        <a:buClr>
          <a:srgbClr val="B42E3E"/>
        </a:buClr>
        <a:buFont typeface="Wingdings 3" pitchFamily="18" charset="2"/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2pPr>
      <a:lvl3pPr marL="0" indent="0" algn="l" defTabSz="1219170" rtl="0" eaLnBrk="1" latinLnBrk="0" hangingPunct="1">
        <a:lnSpc>
          <a:spcPct val="150000"/>
        </a:lnSpc>
        <a:spcBef>
          <a:spcPts val="0"/>
        </a:spcBef>
        <a:buClr>
          <a:srgbClr val="B42E3E"/>
        </a:buClr>
        <a:buFont typeface="Wingdings 3" pitchFamily="18" charset="2"/>
        <a:buNone/>
        <a:defRPr sz="2667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3pPr>
      <a:lvl4pPr marL="0" indent="0" algn="l" defTabSz="1219170" rtl="0" eaLnBrk="1" latinLnBrk="0" hangingPunct="1">
        <a:lnSpc>
          <a:spcPct val="150000"/>
        </a:lnSpc>
        <a:spcBef>
          <a:spcPts val="0"/>
        </a:spcBef>
        <a:buClr>
          <a:srgbClr val="B42E3E"/>
        </a:buClr>
        <a:buFont typeface="Wingdings 3" pitchFamily="18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4pPr>
      <a:lvl5pPr marL="0" indent="0" algn="l" defTabSz="1219170" rtl="0" eaLnBrk="1" latinLnBrk="0" hangingPunct="1">
        <a:lnSpc>
          <a:spcPct val="150000"/>
        </a:lnSpc>
        <a:spcBef>
          <a:spcPts val="0"/>
        </a:spcBef>
        <a:buClr>
          <a:srgbClr val="B42E3E"/>
        </a:buClr>
        <a:buFont typeface="Wingdings 3" pitchFamily="18" charset="2"/>
        <a:buNone/>
        <a:defRPr sz="2133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754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316767"/>
            <a:ext cx="10972800" cy="42244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Sub Heading</a:t>
            </a:r>
          </a:p>
          <a:p>
            <a:pPr lvl="1"/>
            <a:r>
              <a:rPr lang="en-US" err="1"/>
              <a:t>Bodytext</a:t>
            </a:r>
            <a:endParaRPr lang="en-US"/>
          </a:p>
          <a:p>
            <a:pPr lvl="2"/>
            <a:r>
              <a:rPr lang="en-US"/>
              <a:t>Small </a:t>
            </a:r>
            <a:r>
              <a:rPr lang="en-US" err="1"/>
              <a:t>bodytext</a:t>
            </a:r>
            <a:endParaRPr lang="en-US"/>
          </a:p>
          <a:p>
            <a:pPr lvl="3"/>
            <a:r>
              <a:rPr lang="en-US"/>
              <a:t>Extra-small </a:t>
            </a:r>
            <a:r>
              <a:rPr lang="en-US" err="1"/>
              <a:t>bodytext</a:t>
            </a:r>
            <a:endParaRPr lang="en-US"/>
          </a:p>
        </p:txBody>
      </p:sp>
      <p:sp>
        <p:nvSpPr>
          <p:cNvPr id="7" name="object 3"/>
          <p:cNvSpPr/>
          <p:nvPr userDrawn="1"/>
        </p:nvSpPr>
        <p:spPr>
          <a:xfrm flipV="1">
            <a:off x="623392" y="164637"/>
            <a:ext cx="10945216" cy="96011"/>
          </a:xfrm>
          <a:custGeom>
            <a:avLst/>
            <a:gdLst/>
            <a:ahLst/>
            <a:cxnLst/>
            <a:rect l="l" t="t" r="r" b="b"/>
            <a:pathLst>
              <a:path w="12145431">
                <a:moveTo>
                  <a:pt x="0" y="0"/>
                </a:moveTo>
                <a:lnTo>
                  <a:pt x="12145431" y="0"/>
                </a:lnTo>
              </a:path>
            </a:pathLst>
          </a:custGeom>
          <a:ln w="66675">
            <a:solidFill>
              <a:srgbClr val="B32B3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2400"/>
          </a:p>
        </p:txBody>
      </p:sp>
      <p:sp>
        <p:nvSpPr>
          <p:cNvPr id="8" name="object 7"/>
          <p:cNvSpPr/>
          <p:nvPr userDrawn="1"/>
        </p:nvSpPr>
        <p:spPr>
          <a:xfrm>
            <a:off x="623392" y="1124744"/>
            <a:ext cx="10945216" cy="295816"/>
          </a:xfrm>
          <a:custGeom>
            <a:avLst/>
            <a:gdLst/>
            <a:ahLst/>
            <a:cxnLst/>
            <a:rect l="l" t="t" r="r" b="b"/>
            <a:pathLst>
              <a:path w="12135104">
                <a:moveTo>
                  <a:pt x="0" y="0"/>
                </a:moveTo>
                <a:lnTo>
                  <a:pt x="12135104" y="0"/>
                </a:lnTo>
              </a:path>
            </a:pathLst>
          </a:custGeom>
          <a:ln w="12700">
            <a:solidFill>
              <a:srgbClr val="ACAFA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240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623392" y="6163179"/>
            <a:ext cx="284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b="1">
                <a:solidFill>
                  <a:srgbClr val="B42E3E"/>
                </a:solidFill>
                <a:latin typeface="Arial" pitchFamily="34" charset="0"/>
                <a:cs typeface="Arial" pitchFamily="34" charset="0"/>
              </a:rPr>
              <a:t>www.cdp.net | @CDP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5840" y="616433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rgbClr val="B42E3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Page </a:t>
            </a:r>
            <a:fld id="{45D3527D-D760-4252-A7F2-B4C9D1C491A7}" type="slidenum">
              <a:rPr lang="en-GB" smtClean="0"/>
              <a:pPr/>
              <a:t>‹#›</a:t>
            </a:fld>
            <a:r>
              <a:rPr lang="en-GB"/>
              <a:t>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3353A7-B291-46A1-B571-860C1A136DDA}"/>
              </a:ext>
            </a:extLst>
          </p:cNvPr>
          <p:cNvPicPr>
            <a:picLocks noChangeAspect="1"/>
          </p:cNvPicPr>
          <p:nvPr userDrawn="1"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6904" y="5829269"/>
            <a:ext cx="1745496" cy="751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692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29" r:id="rId20"/>
    <p:sldLayoutId id="2147483730" r:id="rId21"/>
    <p:sldLayoutId id="2147483731" r:id="rId22"/>
    <p:sldLayoutId id="2147483732" r:id="rId23"/>
    <p:sldLayoutId id="2147483733" r:id="rId24"/>
    <p:sldLayoutId id="2147483734" r:id="rId25"/>
    <p:sldLayoutId id="2147483735" r:id="rId26"/>
    <p:sldLayoutId id="2147483736" r:id="rId27"/>
    <p:sldLayoutId id="2147483737" r:id="rId28"/>
    <p:sldLayoutId id="2147483738" r:id="rId29"/>
    <p:sldLayoutId id="2147483739" r:id="rId30"/>
    <p:sldLayoutId id="2147483740" r:id="rId31"/>
    <p:sldLayoutId id="2147483741" r:id="rId32"/>
    <p:sldLayoutId id="2147483742" r:id="rId3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267" kern="1200">
          <a:solidFill>
            <a:srgbClr val="B42E3E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0" indent="0" algn="l" defTabSz="1219170" rtl="0" eaLnBrk="1" latinLnBrk="0" hangingPunct="1">
        <a:lnSpc>
          <a:spcPct val="150000"/>
        </a:lnSpc>
        <a:spcBef>
          <a:spcPts val="0"/>
        </a:spcBef>
        <a:buClr>
          <a:srgbClr val="B42E3E"/>
        </a:buClr>
        <a:buFont typeface="Wingdings 3" pitchFamily="18" charset="2"/>
        <a:buNone/>
        <a:defRPr sz="3733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0" indent="0" algn="l" defTabSz="1219170" rtl="0" eaLnBrk="1" latinLnBrk="0" hangingPunct="1">
        <a:lnSpc>
          <a:spcPct val="150000"/>
        </a:lnSpc>
        <a:spcBef>
          <a:spcPts val="0"/>
        </a:spcBef>
        <a:buClr>
          <a:srgbClr val="B42E3E"/>
        </a:buClr>
        <a:buFont typeface="Wingdings 3" pitchFamily="18" charset="2"/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2pPr>
      <a:lvl3pPr marL="0" indent="0" algn="l" defTabSz="1219170" rtl="0" eaLnBrk="1" latinLnBrk="0" hangingPunct="1">
        <a:lnSpc>
          <a:spcPct val="150000"/>
        </a:lnSpc>
        <a:spcBef>
          <a:spcPts val="0"/>
        </a:spcBef>
        <a:buClr>
          <a:srgbClr val="B42E3E"/>
        </a:buClr>
        <a:buFont typeface="Wingdings 3" pitchFamily="18" charset="2"/>
        <a:buNone/>
        <a:defRPr sz="2667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3pPr>
      <a:lvl4pPr marL="0" indent="0" algn="l" defTabSz="1219170" rtl="0" eaLnBrk="1" latinLnBrk="0" hangingPunct="1">
        <a:lnSpc>
          <a:spcPct val="150000"/>
        </a:lnSpc>
        <a:spcBef>
          <a:spcPts val="0"/>
        </a:spcBef>
        <a:buClr>
          <a:srgbClr val="B42E3E"/>
        </a:buClr>
        <a:buFont typeface="Wingdings 3" pitchFamily="18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4pPr>
      <a:lvl5pPr marL="0" indent="0" algn="l" defTabSz="1219170" rtl="0" eaLnBrk="1" latinLnBrk="0" hangingPunct="1">
        <a:lnSpc>
          <a:spcPct val="150000"/>
        </a:lnSpc>
        <a:spcBef>
          <a:spcPts val="0"/>
        </a:spcBef>
        <a:buClr>
          <a:srgbClr val="B42E3E"/>
        </a:buClr>
        <a:buFont typeface="Wingdings 3" pitchFamily="18" charset="2"/>
        <a:buNone/>
        <a:defRPr sz="2133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EE18BA1-C598-C245-BA64-24561F15AA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29EEDAE-03E8-DB4A-B8C3-071561E0B58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47F461-3555-5041-B377-DF4F6EBC62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6780" y="0"/>
            <a:ext cx="10378440" cy="2290921"/>
          </a:xfrm>
          <a:noFill/>
        </p:spPr>
        <p:txBody>
          <a:bodyPr/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3600" b="1" dirty="0">
                <a:solidFill>
                  <a:schemeClr val="bg1"/>
                </a:solidFill>
                <a:latin typeface="Gotham Medium" panose="02000604030000020004" pitchFamily="2" charset="0"/>
              </a:rPr>
              <a:t>Value Chain Emissions Accounting Framework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EE5F12-EFFF-244B-A9FF-958F473560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3100" y="4799332"/>
            <a:ext cx="10845800" cy="2585879"/>
          </a:xfrm>
        </p:spPr>
        <p:txBody>
          <a:bodyPr/>
          <a:lstStyle/>
          <a:p>
            <a:r>
              <a:rPr lang="en-US" sz="1800" b="1" dirty="0">
                <a:solidFill>
                  <a:schemeClr val="bg1"/>
                </a:solidFill>
                <a:latin typeface="Gotham Bold" panose="02000604030000020004" pitchFamily="2" charset="0"/>
              </a:rPr>
              <a:t>Owen Hewlett</a:t>
            </a:r>
            <a:r>
              <a:rPr lang="en-US" sz="1800" dirty="0">
                <a:solidFill>
                  <a:schemeClr val="bg1"/>
                </a:solidFill>
                <a:latin typeface="Gotham Book" panose="02000604040000020004" pitchFamily="2" charset="0"/>
              </a:rPr>
              <a:t>, Chief Technical Officer, Gold Standard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2910D6B-3A95-A74E-864D-4D6B4D0FFC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2100" y="3404236"/>
            <a:ext cx="14224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5873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1BC99-6CA7-4FFB-A75F-499A27D5F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4997" y="408753"/>
            <a:ext cx="10460536" cy="549275"/>
          </a:xfrm>
        </p:spPr>
        <p:txBody>
          <a:bodyPr>
            <a:noAutofit/>
          </a:bodyPr>
          <a:lstStyle/>
          <a:p>
            <a:r>
              <a:rPr lang="en-US" sz="3067" b="0" dirty="0"/>
              <a:t>HOW TO GET INVOLVED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128FE3-D705-46DF-BFDA-853BEACBC3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3779" y="1129749"/>
            <a:ext cx="5597876" cy="5171759"/>
          </a:xfrm>
        </p:spPr>
        <p:txBody>
          <a:bodyPr/>
          <a:lstStyle/>
          <a:p>
            <a:pPr marL="0" indent="0">
              <a:spcAft>
                <a:spcPts val="1600"/>
              </a:spcAft>
              <a:buNone/>
            </a:pPr>
            <a:r>
              <a:rPr lang="en-GB" sz="2133" b="0" dirty="0">
                <a:solidFill>
                  <a:srgbClr val="5B5C5D"/>
                </a:solidFill>
                <a:latin typeface="Avenir Book" panose="02000503020000020003"/>
                <a:ea typeface="+mn-ea"/>
                <a:cs typeface="+mn-cs"/>
              </a:rPr>
              <a:t>PHASE II IMPLEMENTATION PARTNERS</a:t>
            </a:r>
          </a:p>
          <a:p>
            <a:pPr>
              <a:spcBef>
                <a:spcPts val="0"/>
              </a:spcBef>
            </a:pPr>
            <a:r>
              <a:rPr lang="en-GB" sz="2133" b="0" dirty="0">
                <a:solidFill>
                  <a:srgbClr val="5B5C5D"/>
                </a:solidFill>
                <a:latin typeface="Avenir Book" panose="02000503020000020003"/>
                <a:ea typeface="+mn-ea"/>
                <a:cs typeface="+mn-cs"/>
              </a:rPr>
              <a:t>Test in corporate contexts and provide feedback for possible adjustments</a:t>
            </a:r>
          </a:p>
          <a:p>
            <a:r>
              <a:rPr lang="en-GB" sz="2133" b="0" dirty="0">
                <a:solidFill>
                  <a:srgbClr val="5B5C5D"/>
                </a:solidFill>
                <a:latin typeface="Avenir Book" panose="02000503020000020003"/>
                <a:ea typeface="+mn-ea"/>
                <a:cs typeface="+mn-cs"/>
              </a:rPr>
              <a:t>Access capacity building and support for the application of the framework</a:t>
            </a:r>
          </a:p>
          <a:p>
            <a:pPr>
              <a:spcAft>
                <a:spcPts val="1600"/>
              </a:spcAft>
            </a:pPr>
            <a:r>
              <a:rPr lang="en-GB" sz="2133" b="0" dirty="0">
                <a:solidFill>
                  <a:srgbClr val="5B5C5D"/>
                </a:solidFill>
                <a:latin typeface="Avenir Book" panose="02000503020000020003"/>
                <a:ea typeface="+mn-ea"/>
                <a:cs typeface="+mn-cs"/>
              </a:rPr>
              <a:t>Co-develop context-specific applications/ best-practice case studies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133" b="0" dirty="0">
                <a:solidFill>
                  <a:srgbClr val="5B5C5D"/>
                </a:solidFill>
                <a:latin typeface="Avenir Book" panose="02000503020000020003"/>
                <a:ea typeface="+mn-ea"/>
                <a:cs typeface="+mn-cs"/>
              </a:rPr>
              <a:t>WHO SHOULD JOIN</a:t>
            </a:r>
          </a:p>
          <a:p>
            <a:pPr>
              <a:spcBef>
                <a:spcPts val="0"/>
              </a:spcBef>
            </a:pPr>
            <a:r>
              <a:rPr lang="en-GB" sz="2133" b="0" dirty="0">
                <a:solidFill>
                  <a:srgbClr val="5B5C5D"/>
                </a:solidFill>
                <a:latin typeface="Avenir Book" panose="02000503020000020003"/>
                <a:ea typeface="+mn-ea"/>
                <a:cs typeface="+mn-cs"/>
              </a:rPr>
              <a:t>Corporates with significant scope 3 emissions and/or targets</a:t>
            </a:r>
          </a:p>
          <a:p>
            <a:pPr>
              <a:spcBef>
                <a:spcPts val="0"/>
              </a:spcBef>
            </a:pPr>
            <a:r>
              <a:rPr lang="en-GB" sz="2133" b="0" dirty="0">
                <a:solidFill>
                  <a:srgbClr val="5B5C5D"/>
                </a:solidFill>
                <a:latin typeface="Avenir Book" panose="02000503020000020003"/>
                <a:ea typeface="+mn-ea"/>
                <a:cs typeface="+mn-cs"/>
              </a:rPr>
              <a:t>first working group focused on FMCG &amp; </a:t>
            </a:r>
            <a:r>
              <a:rPr lang="en-GB" sz="2133" b="0" dirty="0" err="1">
                <a:solidFill>
                  <a:srgbClr val="5B5C5D"/>
                </a:solidFill>
                <a:latin typeface="Avenir Book" panose="02000503020000020003"/>
                <a:ea typeface="+mn-ea"/>
                <a:cs typeface="+mn-cs"/>
              </a:rPr>
              <a:t>agri</a:t>
            </a:r>
            <a:r>
              <a:rPr lang="en-GB" sz="2133" b="0" dirty="0">
                <a:solidFill>
                  <a:srgbClr val="5B5C5D"/>
                </a:solidFill>
                <a:latin typeface="Avenir Book" panose="02000503020000020003"/>
                <a:ea typeface="+mn-ea"/>
                <a:cs typeface="+mn-cs"/>
              </a:rPr>
              <a:t> value chains – </a:t>
            </a:r>
            <a:r>
              <a:rPr lang="en-GB" sz="2133" dirty="0">
                <a:solidFill>
                  <a:srgbClr val="5B5C5D"/>
                </a:solidFill>
                <a:latin typeface="Avenir Book" panose="02000503020000020003"/>
                <a:ea typeface="+mn-ea"/>
                <a:cs typeface="+mn-cs"/>
              </a:rPr>
              <a:t>kick off June 2018</a:t>
            </a:r>
            <a:endParaRPr lang="en-US" sz="2133" dirty="0">
              <a:solidFill>
                <a:srgbClr val="5B5C5D"/>
              </a:solidFill>
              <a:latin typeface="Avenir Book" panose="02000503020000020003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3A0588-5A78-4802-9C68-5AB8199EBA43}"/>
              </a:ext>
            </a:extLst>
          </p:cNvPr>
          <p:cNvSpPr/>
          <p:nvPr/>
        </p:nvSpPr>
        <p:spPr>
          <a:xfrm>
            <a:off x="6682451" y="246928"/>
            <a:ext cx="5308923" cy="5910805"/>
          </a:xfrm>
          <a:prstGeom prst="rect">
            <a:avLst/>
          </a:prstGeom>
          <a:solidFill>
            <a:srgbClr val="4BACC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5760" rIns="365760" rtlCol="0" anchor="ctr"/>
          <a:lstStyle/>
          <a:p>
            <a:pPr algn="ctr" defTabSz="609585"/>
            <a:r>
              <a:rPr lang="en-GB" sz="1600" b="1" dirty="0">
                <a:solidFill>
                  <a:prstClr val="white"/>
                </a:solidFill>
                <a:latin typeface="Avenir Light"/>
              </a:rPr>
              <a:t>PHASE II WORKING GROUP PROGRAM</a:t>
            </a:r>
          </a:p>
          <a:p>
            <a:pPr algn="ctr" defTabSz="609585"/>
            <a:r>
              <a:rPr lang="en-GB" sz="1600" b="1" dirty="0">
                <a:solidFill>
                  <a:prstClr val="white"/>
                </a:solidFill>
                <a:latin typeface="Avenir Light"/>
              </a:rPr>
              <a:t> 5 THEMATIC SESSIONS</a:t>
            </a:r>
            <a:endParaRPr lang="en-US" sz="1600" b="1" dirty="0">
              <a:solidFill>
                <a:prstClr val="white"/>
              </a:solidFill>
              <a:latin typeface="Avenir Light"/>
            </a:endParaRPr>
          </a:p>
          <a:p>
            <a:pPr defTabSz="609585"/>
            <a:r>
              <a:rPr lang="en-GB" sz="1600" dirty="0">
                <a:solidFill>
                  <a:prstClr val="white"/>
                </a:solidFill>
                <a:latin typeface="Avenir Light"/>
              </a:rPr>
              <a:t> </a:t>
            </a:r>
            <a:endParaRPr lang="en-US" sz="1600" dirty="0">
              <a:solidFill>
                <a:prstClr val="white"/>
              </a:solidFill>
              <a:latin typeface="Avenir Light"/>
            </a:endParaRPr>
          </a:p>
          <a:p>
            <a:pPr algn="just" defTabSz="609585"/>
            <a:r>
              <a:rPr lang="en-US" sz="1600" b="1" dirty="0">
                <a:solidFill>
                  <a:prstClr val="white"/>
                </a:solidFill>
                <a:latin typeface="Avenir Light"/>
              </a:rPr>
              <a:t>1. Measurement and quantification </a:t>
            </a:r>
            <a:endParaRPr lang="en-US" sz="1600" dirty="0">
              <a:solidFill>
                <a:prstClr val="white"/>
              </a:solidFill>
              <a:latin typeface="Avenir Light"/>
            </a:endParaRPr>
          </a:p>
          <a:p>
            <a:pPr algn="just" defTabSz="609585">
              <a:spcAft>
                <a:spcPts val="800"/>
              </a:spcAft>
            </a:pPr>
            <a:r>
              <a:rPr lang="en-US" sz="1600" dirty="0">
                <a:solidFill>
                  <a:prstClr val="white"/>
                </a:solidFill>
                <a:latin typeface="Avenir Light"/>
              </a:rPr>
              <a:t>Quantify Scope 3 project emission reductions</a:t>
            </a:r>
          </a:p>
          <a:p>
            <a:pPr algn="just" defTabSz="609585"/>
            <a:r>
              <a:rPr lang="en-US" sz="1600" b="1" dirty="0">
                <a:solidFill>
                  <a:prstClr val="white"/>
                </a:solidFill>
                <a:latin typeface="Avenir Light"/>
              </a:rPr>
              <a:t>2. Reporting </a:t>
            </a:r>
            <a:endParaRPr lang="en-US" sz="1600" dirty="0">
              <a:solidFill>
                <a:prstClr val="white"/>
              </a:solidFill>
              <a:latin typeface="Avenir Light"/>
            </a:endParaRPr>
          </a:p>
          <a:p>
            <a:pPr algn="just" defTabSz="609585">
              <a:spcAft>
                <a:spcPts val="800"/>
              </a:spcAft>
            </a:pPr>
            <a:r>
              <a:rPr lang="en-US" sz="1600" dirty="0">
                <a:solidFill>
                  <a:prstClr val="white"/>
                </a:solidFill>
                <a:latin typeface="Avenir Light"/>
              </a:rPr>
              <a:t>Report in line with GHG Protocol and SBT </a:t>
            </a:r>
          </a:p>
          <a:p>
            <a:pPr algn="just" defTabSz="609585"/>
            <a:r>
              <a:rPr lang="en-US" sz="1600" b="1" dirty="0">
                <a:solidFill>
                  <a:prstClr val="white"/>
                </a:solidFill>
                <a:latin typeface="Avenir Light"/>
              </a:rPr>
              <a:t>3. Boundaries and Claims </a:t>
            </a:r>
            <a:endParaRPr lang="en-US" sz="1600" dirty="0">
              <a:solidFill>
                <a:prstClr val="white"/>
              </a:solidFill>
              <a:latin typeface="Avenir Light"/>
            </a:endParaRPr>
          </a:p>
          <a:p>
            <a:pPr algn="just" defTabSz="609585">
              <a:spcAft>
                <a:spcPts val="800"/>
              </a:spcAft>
            </a:pPr>
            <a:r>
              <a:rPr lang="en-US" sz="1600" dirty="0">
                <a:solidFill>
                  <a:prstClr val="white"/>
                </a:solidFill>
                <a:latin typeface="Avenir Light"/>
              </a:rPr>
              <a:t>Claim direct contributions to targets </a:t>
            </a:r>
          </a:p>
          <a:p>
            <a:pPr algn="just" defTabSz="609585"/>
            <a:r>
              <a:rPr lang="en-US" sz="1600" b="1" dirty="0">
                <a:solidFill>
                  <a:prstClr val="white"/>
                </a:solidFill>
                <a:latin typeface="Avenir Light"/>
              </a:rPr>
              <a:t>4. Shared Value Calculation </a:t>
            </a:r>
            <a:endParaRPr lang="en-US" sz="1600" dirty="0">
              <a:solidFill>
                <a:prstClr val="white"/>
              </a:solidFill>
              <a:latin typeface="Avenir Light"/>
            </a:endParaRPr>
          </a:p>
          <a:p>
            <a:pPr algn="just" defTabSz="609585">
              <a:spcAft>
                <a:spcPts val="800"/>
              </a:spcAft>
            </a:pPr>
            <a:r>
              <a:rPr lang="en-US" sz="1600" dirty="0">
                <a:solidFill>
                  <a:prstClr val="white"/>
                </a:solidFill>
                <a:latin typeface="Avenir Light"/>
              </a:rPr>
              <a:t>Generate credible economic value estimates </a:t>
            </a:r>
          </a:p>
          <a:p>
            <a:pPr algn="just" defTabSz="609585"/>
            <a:r>
              <a:rPr lang="en-US" sz="1600" b="1" dirty="0">
                <a:solidFill>
                  <a:prstClr val="white"/>
                </a:solidFill>
                <a:latin typeface="Avenir Light"/>
              </a:rPr>
              <a:t>5. Certification</a:t>
            </a:r>
            <a:r>
              <a:rPr lang="en-US" sz="1600" dirty="0">
                <a:solidFill>
                  <a:prstClr val="white"/>
                </a:solidFill>
                <a:latin typeface="Avenir Light"/>
              </a:rPr>
              <a:t> </a:t>
            </a:r>
            <a:r>
              <a:rPr lang="en-US" sz="1600" b="1" dirty="0">
                <a:solidFill>
                  <a:prstClr val="white"/>
                </a:solidFill>
                <a:latin typeface="Avenir Light"/>
              </a:rPr>
              <a:t>Trajectories </a:t>
            </a:r>
            <a:endParaRPr lang="en-US" sz="1600" dirty="0">
              <a:solidFill>
                <a:prstClr val="white"/>
              </a:solidFill>
              <a:latin typeface="Avenir Light"/>
            </a:endParaRPr>
          </a:p>
          <a:p>
            <a:pPr algn="just" defTabSz="609585">
              <a:spcAft>
                <a:spcPts val="800"/>
              </a:spcAft>
            </a:pPr>
            <a:r>
              <a:rPr lang="en-US" sz="1600" dirty="0">
                <a:solidFill>
                  <a:prstClr val="white"/>
                </a:solidFill>
                <a:latin typeface="Avenir Light"/>
              </a:rPr>
              <a:t>Introduction and case studies/pilot projects**</a:t>
            </a:r>
          </a:p>
          <a:p>
            <a:pPr algn="just" defTabSz="609585">
              <a:spcAft>
                <a:spcPts val="800"/>
              </a:spcAft>
            </a:pPr>
            <a:endParaRPr lang="en-US" sz="1600" dirty="0">
              <a:solidFill>
                <a:prstClr val="white"/>
              </a:solidFill>
              <a:latin typeface="Avenir Light"/>
            </a:endParaRPr>
          </a:p>
          <a:p>
            <a:pPr defTabSz="609585"/>
            <a:r>
              <a:rPr lang="en-US" sz="1600" dirty="0">
                <a:solidFill>
                  <a:prstClr val="white"/>
                </a:solidFill>
                <a:latin typeface="Avenir Light"/>
              </a:rPr>
              <a:t>* Accessible at an additional fee of 10k </a:t>
            </a:r>
          </a:p>
          <a:p>
            <a:pPr defTabSz="609585"/>
            <a:r>
              <a:rPr lang="en-US" sz="1600" dirty="0">
                <a:solidFill>
                  <a:prstClr val="white"/>
                </a:solidFill>
                <a:latin typeface="Avenir Light"/>
              </a:rPr>
              <a:t>**Individual certification trajectories may follow from the general program, at a (discounted) fee determined on case-by-case basis</a:t>
            </a:r>
          </a:p>
        </p:txBody>
      </p:sp>
    </p:spTree>
    <p:extLst>
      <p:ext uri="{BB962C8B-B14F-4D97-AF65-F5344CB8AC3E}">
        <p14:creationId xmlns:p14="http://schemas.microsoft.com/office/powerpoint/2010/main" val="747951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dirty="0" err="1"/>
              <a:t>owen.hewlett@goldstandard.org</a:t>
            </a:r>
            <a:endParaRPr lang="en-US" sz="2667" b="0" dirty="0">
              <a:latin typeface="Avenir Light" charset="0"/>
              <a:ea typeface="Avenir Light" charset="0"/>
              <a:cs typeface="Avenir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665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467" y="5206314"/>
            <a:ext cx="6629471" cy="1325033"/>
          </a:xfrm>
        </p:spPr>
        <p:txBody>
          <a:bodyPr>
            <a:normAutofit fontScale="90000"/>
          </a:bodyPr>
          <a:lstStyle/>
          <a:p>
            <a:r>
              <a:rPr lang="en-US" sz="3467" dirty="0"/>
              <a:t>Value Chain Interventions:  Emissions Accounting + Reporting towards performance targets</a:t>
            </a:r>
            <a:br>
              <a:rPr lang="en-US" dirty="0"/>
            </a:br>
            <a:br>
              <a:rPr lang="en-US" sz="2133" dirty="0"/>
            </a:br>
            <a:endParaRPr lang="en-US" sz="2133" dirty="0"/>
          </a:p>
        </p:txBody>
      </p:sp>
      <p:pic>
        <p:nvPicPr>
          <p:cNvPr id="3" name="Picture 4" descr="/Users/gabrielk/Pictures/Screenshots/Screen Shot 2018-02-13 at 9.35.14 PM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716280"/>
            <a:ext cx="7665720" cy="364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80960" y="0"/>
            <a:ext cx="45110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912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66872"/>
            <a:ext cx="12192000" cy="459112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93264" y="1096647"/>
            <a:ext cx="7345680" cy="4032386"/>
          </a:xfrm>
          <a:prstGeom prst="rect">
            <a:avLst/>
          </a:prstGeom>
          <a:solidFill>
            <a:srgbClr val="424341">
              <a:alpha val="84000"/>
            </a:srgbClr>
          </a:solidFill>
        </p:spPr>
        <p:txBody>
          <a:bodyPr wrap="square">
            <a:spAutoFit/>
          </a:bodyPr>
          <a:lstStyle/>
          <a:p>
            <a:pPr marL="419090" defTabSz="609585"/>
            <a:endParaRPr lang="en-US" sz="1867" b="1" dirty="0">
              <a:solidFill>
                <a:prstClr val="white"/>
              </a:solidFill>
              <a:latin typeface="Avenir Black" charset="0"/>
              <a:ea typeface="Avenir Black" charset="0"/>
              <a:cs typeface="Avenir Black" charset="0"/>
            </a:endParaRPr>
          </a:p>
          <a:p>
            <a:pPr marL="419090" defTabSz="609585"/>
            <a:r>
              <a:rPr lang="en-US" sz="2133" b="1" dirty="0">
                <a:solidFill>
                  <a:prstClr val="white"/>
                </a:solidFill>
                <a:latin typeface="Avenir Black" charset="0"/>
                <a:ea typeface="Avenir Black" charset="0"/>
                <a:cs typeface="Avenir Black" charset="0"/>
              </a:rPr>
              <a:t>How can companies account, report and be </a:t>
            </a:r>
            <a:r>
              <a:rPr lang="en-US" sz="2133" b="1" dirty="0" err="1">
                <a:solidFill>
                  <a:prstClr val="white"/>
                </a:solidFill>
                <a:latin typeface="Avenir Black" charset="0"/>
                <a:ea typeface="Avenir Black" charset="0"/>
                <a:cs typeface="Avenir Black" charset="0"/>
              </a:rPr>
              <a:t>recognised</a:t>
            </a:r>
            <a:r>
              <a:rPr lang="en-US" sz="2133" b="1" dirty="0">
                <a:solidFill>
                  <a:prstClr val="white"/>
                </a:solidFill>
                <a:latin typeface="Avenir Black" charset="0"/>
                <a:ea typeface="Avenir Black" charset="0"/>
                <a:cs typeface="Avenir Black" charset="0"/>
              </a:rPr>
              <a:t> for their supply chain interventions?</a:t>
            </a:r>
          </a:p>
          <a:p>
            <a:pPr marL="800080" indent="-380990" defTabSz="609585">
              <a:buFont typeface="Arial" charset="0"/>
              <a:buChar char="•"/>
            </a:pPr>
            <a:endParaRPr lang="en-US" sz="1867" b="1" dirty="0">
              <a:solidFill>
                <a:prstClr val="white"/>
              </a:solidFill>
              <a:latin typeface="Avenir Black" charset="0"/>
              <a:ea typeface="Avenir Black" charset="0"/>
              <a:cs typeface="Avenir Black" charset="0"/>
            </a:endParaRPr>
          </a:p>
          <a:p>
            <a:pPr marL="800080" indent="-380990" defTabSz="609585">
              <a:spcBef>
                <a:spcPts val="800"/>
              </a:spcBef>
              <a:buFont typeface="Arial" charset="0"/>
              <a:buChar char="•"/>
            </a:pPr>
            <a:r>
              <a:rPr lang="en-US" sz="1867" dirty="0">
                <a:solidFill>
                  <a:prstClr val="white"/>
                </a:solidFill>
                <a:latin typeface="Avenir Book" charset="0"/>
                <a:ea typeface="Avenir Book" charset="0"/>
                <a:cs typeface="Avenir Book" charset="0"/>
              </a:rPr>
              <a:t>Phase 1 - Development of accounting and reporting guidance for interventions, compatible with GHG Protocol and Science Based Targets</a:t>
            </a:r>
          </a:p>
          <a:p>
            <a:pPr marL="800080" indent="-380990" defTabSz="609585">
              <a:spcBef>
                <a:spcPts val="800"/>
              </a:spcBef>
              <a:buFont typeface="Arial" charset="0"/>
              <a:buChar char="•"/>
            </a:pPr>
            <a:r>
              <a:rPr lang="en-US" sz="1867" dirty="0">
                <a:solidFill>
                  <a:prstClr val="white"/>
                </a:solidFill>
                <a:latin typeface="Avenir Book" charset="0"/>
                <a:ea typeface="Avenir Book" charset="0"/>
                <a:cs typeface="Avenir Book" charset="0"/>
              </a:rPr>
              <a:t>Enable corporates to claim the maximum credible benefit of their interventions and report towards performance targets</a:t>
            </a:r>
          </a:p>
          <a:p>
            <a:pPr marL="800080" indent="-380990" defTabSz="609585">
              <a:spcBef>
                <a:spcPts val="800"/>
              </a:spcBef>
              <a:buFont typeface="Arial" charset="0"/>
              <a:buChar char="•"/>
            </a:pPr>
            <a:r>
              <a:rPr lang="en-US" sz="1867" dirty="0">
                <a:solidFill>
                  <a:prstClr val="white"/>
                </a:solidFill>
                <a:latin typeface="Avenir Book" charset="0"/>
                <a:ea typeface="Avenir Book" charset="0"/>
                <a:cs typeface="Avenir Book" charset="0"/>
              </a:rPr>
              <a:t>Incorporate biological sequestration and develop a soil carbon guideline</a:t>
            </a:r>
          </a:p>
          <a:p>
            <a:pPr marL="419090" defTabSz="609585">
              <a:spcBef>
                <a:spcPts val="800"/>
              </a:spcBef>
            </a:pPr>
            <a:endParaRPr lang="en-US" sz="1867" dirty="0">
              <a:solidFill>
                <a:prstClr val="white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93264" y="395745"/>
            <a:ext cx="10460536" cy="549275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82500" lnSpcReduction="20000"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2800" b="1" i="0" kern="1200" cap="none" normalizeH="0">
                <a:solidFill>
                  <a:srgbClr val="4D4D4C"/>
                </a:solidFill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pPr defTabSz="609570"/>
            <a:r>
              <a:rPr lang="en-US" sz="3733" b="0" dirty="0">
                <a:latin typeface="Avenir Light" charset="0"/>
                <a:ea typeface="Avenir Light" charset="0"/>
                <a:cs typeface="Avenir Light" charset="0"/>
              </a:rPr>
              <a:t>SUSTAINABLE SUPPLY CHAINS - INTERVENTIONS</a:t>
            </a:r>
          </a:p>
        </p:txBody>
      </p:sp>
    </p:spTree>
    <p:extLst>
      <p:ext uri="{BB962C8B-B14F-4D97-AF65-F5344CB8AC3E}">
        <p14:creationId xmlns:p14="http://schemas.microsoft.com/office/powerpoint/2010/main" val="453183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93264" y="408753"/>
            <a:ext cx="10460536" cy="549275"/>
          </a:xfrm>
        </p:spPr>
        <p:txBody>
          <a:bodyPr>
            <a:normAutofit/>
          </a:bodyPr>
          <a:lstStyle/>
          <a:p>
            <a:r>
              <a:rPr lang="en-US" sz="2667" b="0">
                <a:latin typeface="Avenir Light" charset="0"/>
                <a:ea typeface="Avenir Light" charset="0"/>
                <a:cs typeface="Avenir Light" charset="0"/>
              </a:rPr>
              <a:t>VALUE CHAIN INTERVENTIONS </a:t>
            </a:r>
            <a:r>
              <a:rPr lang="en-US" sz="2667" b="0" dirty="0">
                <a:latin typeface="Avenir Light" charset="0"/>
                <a:ea typeface="Avenir Light" charset="0"/>
                <a:cs typeface="Avenir Light" charset="0"/>
              </a:rPr>
              <a:t>EMISSIONS ACCOUNTING</a:t>
            </a:r>
          </a:p>
        </p:txBody>
      </p:sp>
      <p:pic>
        <p:nvPicPr>
          <p:cNvPr id="1025" name="Picture 4" descr="/Users/gabrielk/Pictures/Screenshots/Screen Shot 2018-02-13 at 9.35.14 PM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8800" y="1128605"/>
            <a:ext cx="8229600" cy="381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121919" y="2496980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 defTabSz="609585"/>
            <a:endParaRPr lang="en-US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3264" y="5326144"/>
            <a:ext cx="10959211" cy="1200329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algn="ctr" defTabSz="609585">
              <a:spcBef>
                <a:spcPts val="1067"/>
              </a:spcBef>
            </a:pPr>
            <a:r>
              <a:rPr lang="en-US" sz="2400" b="1" dirty="0">
                <a:solidFill>
                  <a:prstClr val="black"/>
                </a:solidFill>
                <a:latin typeface="Avenir Light" charset="0"/>
                <a:ea typeface="Avenir Light" charset="0"/>
                <a:cs typeface="Avenir Light" charset="0"/>
              </a:rPr>
              <a:t>A sector-neutral accounting + reporting framework providing guidance </a:t>
            </a:r>
            <a:br>
              <a:rPr lang="en-US" sz="2400" b="1" dirty="0">
                <a:solidFill>
                  <a:prstClr val="black"/>
                </a:solidFill>
                <a:latin typeface="Avenir Light" charset="0"/>
                <a:ea typeface="Avenir Light" charset="0"/>
                <a:cs typeface="Avenir Light" charset="0"/>
              </a:rPr>
            </a:br>
            <a:r>
              <a:rPr lang="en-US" sz="2400" b="1" dirty="0">
                <a:solidFill>
                  <a:prstClr val="black"/>
                </a:solidFill>
                <a:latin typeface="Avenir Light" charset="0"/>
                <a:ea typeface="Avenir Light" charset="0"/>
                <a:cs typeface="Avenir Light" charset="0"/>
              </a:rPr>
              <a:t>on how companies can reflect their value chain interventions towards </a:t>
            </a:r>
            <a:br>
              <a:rPr lang="en-US" sz="2400" b="1" dirty="0">
                <a:solidFill>
                  <a:prstClr val="black"/>
                </a:solidFill>
                <a:latin typeface="Avenir Light" charset="0"/>
                <a:ea typeface="Avenir Light" charset="0"/>
                <a:cs typeface="Avenir Light" charset="0"/>
              </a:rPr>
            </a:br>
            <a:r>
              <a:rPr lang="en-US" sz="2400" b="1" dirty="0">
                <a:solidFill>
                  <a:prstClr val="black"/>
                </a:solidFill>
                <a:latin typeface="Avenir Light" charset="0"/>
                <a:ea typeface="Avenir Light" charset="0"/>
                <a:cs typeface="Avenir Light" charset="0"/>
              </a:rPr>
              <a:t>GHG corporate inventory performance targets’</a:t>
            </a:r>
            <a:endParaRPr lang="en-US" sz="2400" b="1" dirty="0">
              <a:solidFill>
                <a:srgbClr val="424341"/>
              </a:solidFill>
              <a:latin typeface="Avenir Light" charset="0"/>
              <a:ea typeface="Avenir Light" charset="0"/>
              <a:cs typeface="Avenir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543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93264" y="408753"/>
            <a:ext cx="10460536" cy="549275"/>
          </a:xfrm>
        </p:spPr>
        <p:txBody>
          <a:bodyPr>
            <a:normAutofit fontScale="90000"/>
          </a:bodyPr>
          <a:lstStyle/>
          <a:p>
            <a:r>
              <a:rPr lang="en-US" b="0" dirty="0">
                <a:latin typeface="Avenir Light" charset="0"/>
                <a:ea typeface="Avenir Light" charset="0"/>
                <a:cs typeface="Avenir Light" charset="0"/>
              </a:rPr>
              <a:t>INTERVENTION ACCOUNTING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91725" y="5354463"/>
            <a:ext cx="6006584" cy="95430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algn="ctr" defTabSz="609585">
              <a:spcBef>
                <a:spcPts val="1067"/>
              </a:spcBef>
            </a:pPr>
            <a:r>
              <a:rPr lang="en-US" sz="1867" dirty="0">
                <a:solidFill>
                  <a:srgbClr val="424341"/>
                </a:solidFill>
                <a:latin typeface="Avenir Book" charset="0"/>
                <a:ea typeface="Avenir Book" charset="0"/>
                <a:cs typeface="Avenir Book" charset="0"/>
              </a:rPr>
              <a:t>Best practice guidance for intervention accounting and how to incorporate into corporate reporting</a:t>
            </a:r>
          </a:p>
          <a:p>
            <a:pPr marL="380990" indent="-380990" algn="ctr" defTabSz="609585">
              <a:buFont typeface="Arial" charset="0"/>
              <a:buChar char="•"/>
            </a:pPr>
            <a:endParaRPr lang="en-US" sz="1867" dirty="0">
              <a:solidFill>
                <a:srgbClr val="42434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881958"/>
            <a:ext cx="5884620" cy="3651541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7467600" y="2293434"/>
            <a:ext cx="3183467" cy="3014133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90933" y="3646577"/>
            <a:ext cx="2336800" cy="584775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algn="ctr" defTabSz="609585"/>
            <a:r>
              <a:rPr lang="en-US" sz="1600" dirty="0">
                <a:solidFill>
                  <a:prstClr val="black"/>
                </a:solidFill>
                <a:latin typeface="Avenir Book" charset="0"/>
                <a:ea typeface="Avenir Book" charset="0"/>
                <a:cs typeface="Avenir Book" charset="0"/>
              </a:rPr>
              <a:t>Corporate Scope 3 inventory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542087" y="1807227"/>
            <a:ext cx="2336800" cy="379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609585"/>
            <a:r>
              <a:rPr lang="en-US" sz="1867" b="1" dirty="0">
                <a:solidFill>
                  <a:prstClr val="black"/>
                </a:solidFill>
                <a:latin typeface="Avenir Book" charset="0"/>
                <a:ea typeface="Avenir Book" charset="0"/>
                <a:cs typeface="Avenir Book" charset="0"/>
              </a:rPr>
              <a:t>Intervention</a:t>
            </a:r>
          </a:p>
        </p:txBody>
      </p:sp>
      <p:sp>
        <p:nvSpPr>
          <p:cNvPr id="11" name="Oval 10"/>
          <p:cNvSpPr/>
          <p:nvPr/>
        </p:nvSpPr>
        <p:spPr>
          <a:xfrm>
            <a:off x="9583295" y="2147291"/>
            <a:ext cx="644439" cy="613192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" y="1479259"/>
            <a:ext cx="6011333" cy="4859636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dash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133500" y="1441691"/>
            <a:ext cx="5923035" cy="4859636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dash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Cross 13"/>
          <p:cNvSpPr/>
          <p:nvPr/>
        </p:nvSpPr>
        <p:spPr>
          <a:xfrm>
            <a:off x="5801253" y="3672801"/>
            <a:ext cx="542328" cy="534099"/>
          </a:xfrm>
          <a:prstGeom prst="plus">
            <a:avLst/>
          </a:prstGeom>
          <a:solidFill>
            <a:srgbClr val="ADB7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32915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93264" y="408753"/>
            <a:ext cx="10460536" cy="549275"/>
          </a:xfrm>
        </p:spPr>
        <p:txBody>
          <a:bodyPr>
            <a:normAutofit fontScale="90000"/>
          </a:bodyPr>
          <a:lstStyle/>
          <a:p>
            <a:r>
              <a:rPr lang="en-US" b="0" dirty="0">
                <a:latin typeface="Avenir Light" charset="0"/>
                <a:ea typeface="Avenir Light" charset="0"/>
                <a:cs typeface="Avenir Light" charset="0"/>
              </a:rPr>
              <a:t>INTERVENTION ACCOUNTING GUIDELINE</a:t>
            </a:r>
          </a:p>
        </p:txBody>
      </p:sp>
      <p:pic>
        <p:nvPicPr>
          <p:cNvPr id="5" name="Imag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" y="3380590"/>
            <a:ext cx="5196840" cy="3196281"/>
          </a:xfrm>
          <a:prstGeom prst="rect">
            <a:avLst/>
          </a:prstGeom>
          <a:noFill/>
        </p:spPr>
      </p:pic>
      <p:sp>
        <p:nvSpPr>
          <p:cNvPr id="2" name="Left Brace 1"/>
          <p:cNvSpPr/>
          <p:nvPr/>
        </p:nvSpPr>
        <p:spPr>
          <a:xfrm>
            <a:off x="5757771" y="1386842"/>
            <a:ext cx="749709" cy="4783629"/>
          </a:xfrm>
          <a:prstGeom prst="leftBrac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34605" y="2099121"/>
            <a:ext cx="5115560" cy="3374642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marL="380990" indent="-380990" defTabSz="609585">
              <a:buFont typeface="Arial" charset="0"/>
              <a:buChar char="•"/>
            </a:pPr>
            <a:r>
              <a:rPr lang="en-US" sz="2133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Part 1 - How to account for intervention emissions (boundary, scope, baseline, MRV </a:t>
            </a:r>
            <a:r>
              <a:rPr lang="en-US" sz="2133" dirty="0" err="1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etc</a:t>
            </a:r>
            <a:r>
              <a:rPr lang="en-US" sz="2133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)</a:t>
            </a:r>
          </a:p>
          <a:p>
            <a:pPr marL="380990" indent="-380990" defTabSz="609585">
              <a:buFont typeface="Arial" charset="0"/>
              <a:buChar char="•"/>
            </a:pPr>
            <a:endParaRPr lang="en-US" sz="2133" dirty="0">
              <a:solidFill>
                <a:srgbClr val="4D4D4C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pPr marL="380990" indent="-380990" defTabSz="609585">
              <a:buFont typeface="Arial" charset="0"/>
              <a:buChar char="•"/>
            </a:pPr>
            <a:r>
              <a:rPr lang="en-US" sz="2133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Part 2 - How to include intervention emissions in corporate report (substitution)</a:t>
            </a:r>
          </a:p>
          <a:p>
            <a:pPr marL="380990" indent="-380990" defTabSz="609585">
              <a:buFont typeface="Arial" charset="0"/>
              <a:buChar char="•"/>
            </a:pPr>
            <a:endParaRPr lang="en-US" sz="2133" dirty="0">
              <a:solidFill>
                <a:srgbClr val="4D4D4C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pPr marL="380990" indent="-380990" defTabSz="609585">
              <a:buFont typeface="Arial" charset="0"/>
              <a:buChar char="•"/>
            </a:pPr>
            <a:r>
              <a:rPr lang="en-US" sz="2133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Part 3 - How to communicate about the intervention and its relationship with carbon credits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78483" y="2099120"/>
            <a:ext cx="4265725" cy="1077026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algn="ctr" defTabSz="609585"/>
            <a:r>
              <a:rPr lang="en-US" sz="2133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Example - Corporate implements a series of restoration projects, </a:t>
            </a:r>
            <a:r>
              <a:rPr lang="en-US" sz="2133" dirty="0" err="1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maximising</a:t>
            </a:r>
            <a:r>
              <a:rPr lang="en-US" sz="2133" dirty="0">
                <a:solidFill>
                  <a:srgbClr val="4D4D4C"/>
                </a:solidFill>
                <a:latin typeface="Avenir Book" charset="0"/>
                <a:ea typeface="Avenir Book" charset="0"/>
                <a:cs typeface="Avenir Book" charset="0"/>
              </a:rPr>
              <a:t> soil sequestration</a:t>
            </a:r>
          </a:p>
        </p:txBody>
      </p:sp>
    </p:spTree>
    <p:extLst>
      <p:ext uri="{BB962C8B-B14F-4D97-AF65-F5344CB8AC3E}">
        <p14:creationId xmlns:p14="http://schemas.microsoft.com/office/powerpoint/2010/main" val="1473565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93264" y="408753"/>
            <a:ext cx="10460536" cy="549275"/>
          </a:xfrm>
        </p:spPr>
        <p:txBody>
          <a:bodyPr>
            <a:normAutofit fontScale="90000"/>
          </a:bodyPr>
          <a:lstStyle/>
          <a:p>
            <a:r>
              <a:rPr lang="en-US" b="0" dirty="0">
                <a:latin typeface="Avenir Light" charset="0"/>
                <a:ea typeface="Avenir Light" charset="0"/>
                <a:cs typeface="Avenir Light" charset="0"/>
              </a:rPr>
              <a:t>SOIL CARBON GUIDELINE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212" y="1763795"/>
            <a:ext cx="2742939" cy="242975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85960" y="2229100"/>
            <a:ext cx="1767840" cy="196444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383151" y="2593107"/>
            <a:ext cx="56998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/>
            <a:r>
              <a:rPr lang="en-US" sz="2400" dirty="0">
                <a:solidFill>
                  <a:srgbClr val="424341"/>
                </a:solidFill>
                <a:latin typeface="Avenir Light" charset="0"/>
                <a:ea typeface="Avenir Light" charset="0"/>
                <a:cs typeface="Avenir Light" charset="0"/>
              </a:rPr>
              <a:t>How to quantify (measure, monitor, report, verify) carbon sequestered in soil for reporting emissions towards performance targets</a:t>
            </a:r>
            <a:endParaRPr lang="en-US" sz="2400" dirty="0">
              <a:solidFill>
                <a:prstClr val="black"/>
              </a:solidFill>
              <a:latin typeface="Avenir Light" charset="0"/>
              <a:ea typeface="Avenir Light" charset="0"/>
              <a:cs typeface="Avenir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373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93264" y="439943"/>
            <a:ext cx="10460536" cy="549275"/>
          </a:xfrm>
        </p:spPr>
        <p:txBody>
          <a:bodyPr>
            <a:normAutofit fontScale="90000"/>
          </a:bodyPr>
          <a:lstStyle/>
          <a:p>
            <a:r>
              <a:rPr lang="en-US" b="0" dirty="0">
                <a:latin typeface="Avenir Light" charset="0"/>
                <a:ea typeface="Avenir Light" charset="0"/>
                <a:cs typeface="Avenir Light" charset="0"/>
              </a:rPr>
              <a:t>RAISING AMBITION – WHAT’S NEXT?</a:t>
            </a:r>
          </a:p>
        </p:txBody>
      </p:sp>
      <p:graphicFrame>
        <p:nvGraphicFramePr>
          <p:cNvPr id="2" name="Diagram 1"/>
          <p:cNvGraphicFramePr/>
          <p:nvPr>
            <p:extLst/>
          </p:nvPr>
        </p:nvGraphicFramePr>
        <p:xfrm>
          <a:off x="1864360" y="1359747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13251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0" dirty="0">
                <a:latin typeface="Avenir Light" charset="0"/>
              </a:rPr>
              <a:t>JOIN US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4D813F-365B-46D7-A867-5D4CB41FB2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26" r="1544"/>
          <a:stretch/>
        </p:blipFill>
        <p:spPr>
          <a:xfrm>
            <a:off x="0" y="1492300"/>
            <a:ext cx="12192000" cy="4956947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702576" y="779647"/>
            <a:ext cx="6237424" cy="4155497"/>
          </a:xfrm>
          <a:prstGeom prst="rect">
            <a:avLst/>
          </a:prstGeom>
          <a:solidFill>
            <a:srgbClr val="424341">
              <a:alpha val="84000"/>
            </a:srgbClr>
          </a:solidFill>
        </p:spPr>
        <p:txBody>
          <a:bodyPr wrap="square" lIns="121920" rIns="365760">
            <a:spAutoFit/>
          </a:bodyPr>
          <a:lstStyle/>
          <a:p>
            <a:pPr marL="224361" indent="84665" algn="ctr" defTabSz="609585">
              <a:spcBef>
                <a:spcPts val="800"/>
              </a:spcBef>
            </a:pPr>
            <a:endParaRPr lang="en-US" sz="400" b="1" dirty="0">
              <a:solidFill>
                <a:prstClr val="white"/>
              </a:solidFill>
              <a:latin typeface="Avenir Book" charset="0"/>
            </a:endParaRPr>
          </a:p>
          <a:p>
            <a:pPr marL="224361" indent="84665" algn="ctr" defTabSz="609585">
              <a:spcBef>
                <a:spcPts val="800"/>
              </a:spcBef>
            </a:pPr>
            <a:r>
              <a:rPr lang="en-US" sz="2933" b="1" dirty="0">
                <a:solidFill>
                  <a:prstClr val="white"/>
                </a:solidFill>
                <a:latin typeface="Avenir Book" charset="0"/>
              </a:rPr>
              <a:t>GOLD STANDARD </a:t>
            </a:r>
            <a:br>
              <a:rPr lang="en-US" sz="2933" b="1" dirty="0">
                <a:solidFill>
                  <a:prstClr val="white"/>
                </a:solidFill>
                <a:latin typeface="Avenir Book" charset="0"/>
              </a:rPr>
            </a:br>
            <a:r>
              <a:rPr lang="en-US" sz="2933" b="1" dirty="0">
                <a:solidFill>
                  <a:prstClr val="white"/>
                </a:solidFill>
                <a:latin typeface="Avenir Book" charset="0"/>
              </a:rPr>
              <a:t>NETWORK PLATFORM</a:t>
            </a:r>
          </a:p>
          <a:p>
            <a:pPr marL="800080" indent="-380990" defTabSz="609585">
              <a:buFont typeface="Arial" panose="020B0604020202020204" pitchFamily="34" charset="0"/>
              <a:buChar char="•"/>
            </a:pPr>
            <a:endParaRPr lang="en-US" sz="1867" dirty="0">
              <a:solidFill>
                <a:prstClr val="white"/>
              </a:solidFill>
              <a:latin typeface="Avenir Book" charset="0"/>
            </a:endParaRPr>
          </a:p>
          <a:p>
            <a:pPr marL="533387" indent="-298443" defTabSz="609585">
              <a:buFont typeface="Arial" panose="020B0604020202020204" pitchFamily="34" charset="0"/>
              <a:buChar char="•"/>
            </a:pPr>
            <a:r>
              <a:rPr lang="en-US" sz="1867" dirty="0">
                <a:solidFill>
                  <a:prstClr val="white"/>
                </a:solidFill>
                <a:latin typeface="Avenir Book" charset="0"/>
              </a:rPr>
              <a:t>Bringing together stakeholders who</a:t>
            </a:r>
            <a:r>
              <a:rPr lang="en-GB" sz="1867" dirty="0">
                <a:solidFill>
                  <a:prstClr val="white"/>
                </a:solidFill>
                <a:latin typeface="Avenir Book" charset="0"/>
              </a:rPr>
              <a:t> seek to pioneer innovative solutions that help meet the ambition of the Paris Agreement and the SDGs</a:t>
            </a:r>
          </a:p>
          <a:p>
            <a:pPr marL="533387" indent="-298443" defTabSz="609585">
              <a:buFont typeface="Arial" panose="020B0604020202020204" pitchFamily="34" charset="0"/>
              <a:buChar char="•"/>
            </a:pPr>
            <a:r>
              <a:rPr lang="en-GB" sz="1867" dirty="0">
                <a:solidFill>
                  <a:prstClr val="white"/>
                </a:solidFill>
                <a:latin typeface="Avenir Book" charset="0"/>
              </a:rPr>
              <a:t>A platform for open innovation that </a:t>
            </a:r>
            <a:r>
              <a:rPr lang="en-US" sz="1867" dirty="0">
                <a:solidFill>
                  <a:prstClr val="white"/>
                </a:solidFill>
                <a:latin typeface="Avenir Book" charset="0"/>
              </a:rPr>
              <a:t>facilitates connection and engagement with Gold Standard and fellow stakeholders</a:t>
            </a:r>
          </a:p>
          <a:p>
            <a:pPr marL="533387" indent="-298443" defTabSz="609585">
              <a:buFont typeface="Arial" panose="020B0604020202020204" pitchFamily="34" charset="0"/>
              <a:buChar char="•"/>
            </a:pPr>
            <a:r>
              <a:rPr lang="en-US" sz="1867" dirty="0">
                <a:solidFill>
                  <a:prstClr val="white"/>
                </a:solidFill>
                <a:latin typeface="Avenir Book" charset="0"/>
              </a:rPr>
              <a:t>Opportunities for collaboration at different levels </a:t>
            </a:r>
          </a:p>
          <a:p>
            <a:pPr marL="533387" indent="-298443" defTabSz="609585">
              <a:buFont typeface="Arial" panose="020B0604020202020204" pitchFamily="34" charset="0"/>
              <a:buChar char="•"/>
            </a:pPr>
            <a:r>
              <a:rPr lang="en-GB" sz="1867" dirty="0">
                <a:solidFill>
                  <a:prstClr val="white"/>
                </a:solidFill>
                <a:latin typeface="Avenir Book" charset="0"/>
              </a:rPr>
              <a:t>Concrete benefits for participants and targeted Partner Programs</a:t>
            </a:r>
            <a:endParaRPr lang="en-GB" sz="1067" dirty="0">
              <a:solidFill>
                <a:prstClr val="white"/>
              </a:solidFill>
              <a:latin typeface="Avenir Book" charset="0"/>
            </a:endParaRPr>
          </a:p>
          <a:p>
            <a:pPr marL="533387" indent="-298443" defTabSz="609585">
              <a:buFont typeface="Arial" panose="020B0604020202020204" pitchFamily="34" charset="0"/>
              <a:buChar char="•"/>
            </a:pPr>
            <a:endParaRPr lang="en-GB" sz="800" dirty="0">
              <a:solidFill>
                <a:prstClr val="white"/>
              </a:solidFill>
              <a:latin typeface="Avenir Book" charset="0"/>
            </a:endParaRPr>
          </a:p>
        </p:txBody>
      </p:sp>
      <p:sp>
        <p:nvSpPr>
          <p:cNvPr id="9" name="AutoShape 8" descr="data:image/png;base64,%20iVBORw0KGgoAAAANSUhEUgAAAiMAAADDCAYAAAEn9iGMAAAAAXNSR0IArs4c6QAAAARnQU1BAACxjwv8YQUAAAAJcEhZcwAADsMAAA7DAcdvqGQAAHWBSURBVHhe7b1tkFzVmeeZN7NUElJDCzwRLdkT0RJgvdCxY4QjxgJHNBK4QeCNNsKgyioJC5geQPSukeiYBtPTFqJjAXliLOHeMVi7YMqoqrKEjETHGCTZUokPNvIHg7wRbYTdIHljbNQbY4tuh1GpKvPe/f/PPefqvufN18pMPb+IzHvu+3l9znOec+45uVoZHBwsamfPYultJhAhjnYqxsbGarq/W8gUqHBkhOm1yEkNTLFYPGNZ1ny9W43liJwT2t3V5PU2FkTIi1lyAa8Zu/sv3ta7AQYHNzj47dC7EQYG1q/STkV4X9+fmlPTCD8vDXNtaqSAzSw6DDRYoY95qMi4775Lc4eOOIjBOfqwBwMzNrbbchznl0kBy+etCe1U+PfN/fyZ+2uNIMvKHd66dWu1cCrMu1NzQZxg1ceOwr1aRYafm27wnmcCpHc9/IE6H9jK8lyu8I4+rI5za641+0NDd72ACL6Hbs0p/Bb5I42E95csuaLw85+/V4HzKH6rwuf98FymGDToCNk5ds9/XBWJkDReO+TwB4+cdJzc0yaQ5ym8w2Ph4+YYA8Df6OhL95rj/f2FS+FcxH1D3P3YKH86jnU3NoGiZK7n1n9vTZGi2ay3qZTLhYVeatx6k3n5YmTnR9WxEENDQwxkAHO/38OGqanKmbjjMahrLMuBfEy+fnBw/f/QzroiJRMvvzx8Oi5ikP1LPOb3IN2Ok/9tsbh+TB9S8DivDV3/gX7mO3rrrFu3wV+kFObdwNaH/EU38G73+SP/Vh+qTaYYUHy0K4RPpnQziTnF1Dp694IiEilQ2M6aHGK2Mx058IdXBOKAn/drZ4Sk3J6GFykbN26cwwdAH4nRNwYd27ZX1xM5uPfb2km3aUxGnoNzSgBjG9BbNKnvLZVKt3HLe6mFq4OafD7/aW4hyF9QB1ysgYGB5Tj2Bb3Pe1/TTjdScMCZmpo6q44kgIdP8Lo6IoZVocEIUi8nMiDqgOO8q5+/mlt42qtup6en565bt2613uV97+utlwvMvYigSxHYq/Xh3MjIyFs4Z4+Ojt7ru94ZHx9/B+9UOQwR+XHce6s6A/I48DYDiguqtltUhGTUT0IeVinJ++H2cg5hQHBsGQKzTx9S1yERTurd3N69e88WCgV/Si/mH67L415VtOjmliAs4SaHSkgc347wflcdAdznFu/+NY7/T3UQ0JOe57WnI4Hm8UyR0abaB7nmnj179gQiNw4E9PcI8Dy9m5mAoNURclpFAuAWDb1jNWmvLYZ+DOWaWJiD6okQEpszSObcYegRHYVEquSase0tvRQhpLFIYWSs+dxOvdczMFK2uc4aYGT0WO7w4wUsLFtiZUoPR4Qfr/joGme5uxfG3nShREgiXq7poKq4o0mqwnuFzMUhJiKo4C3U7p6haoRARV6DFvPrejeClkE9Q2pgaikevRIxicoaIyNLINmaVtcdOhJpkA0Obtjhs4NGqNbxRXj/wMAGv7mhJrJ2fmXq+DI5JClieLx0733LdI0U6FrQEfGGMQK7R4PEdHodwcZ7F+/j/fl87tuDg+s/GBrasLVYHKpJsQy/I4mqnV4xxeU5RMAmL+ccPHw21Pt3FDqLz+AT7fTyR4zj2JssK/9sOMKwz0RS+zzuOLnjpdJu1QtprouJZLq9d0HmFXFjSe9i317hOPlI9y3fhed4Jk0+NzWHhHjAiwzmiBjTZCy6sws/VaT4Uv4YGeq8hsew8QdSHUPAtjDw/FlW7nFE5BP6dABcm9fPYDEu0W32R0dHj3Prh+eKxfVl28591lxHaomQ+mB/ju7TyUDgOkbC+PjIUb+HCVMVx7wIiMPfP8zn8Nrw9fl8/nYUxx/qXUXLIoQvNymrDtx60z3+Y37P9fcXLtLXBco7s7r/+tHR3duQs74KdyCrh+G17BdGDnja7OvnBxgdfelVbv3nEmM4RoYovCITJSBDupXYHMIujEqlcq0K/AVGJEKYM9h9USgU3vSEaD02lOaSmDBIvKwjpzLhEzyqPyVSFPSxrbXmFqj8Y/g9oHf5nDf1Vr0DW9Udcccdd1zLrQHHH+cW974D9wfqICoO7D+n3TzHHkl1DonndWTRYs+tecfAwMAr3BIcU/IJ24fwG6X7zjvvLPA9dGOrqnb236wxD0iD14DMY9OoC5RKJRUI3osIDQQc59dyO2vWrB+pAxpcpyIE5w/AvXBoaOhH+G3Fs7zIhXsuz+ldD+Tq57mFP5WwRC2i3kFwvZFvO+EeouPll1/mgJyf0Y33vcUtcwjOV099XgOt9HRWO0nSM+HZW7ilbuBPCNMzh2Omg2oLt7j+2nK5fJBuH8zND9HB95h7gHonIkx1oPmhXOQWAb+CW9Ptif3buV2yZElB7RtPmQD4PUngmYWIySwR0ZZahrkFkZlJpiEyEV4rUwIaIjKEEYMHKc2O7pf/46YPsuaKdgC/qSJVDYal1sggXg4JM3bPXyBSLK+DuSo9YnuN1UNcMkZGj3VRpERIFXosIgx1REhvd02gxViDwqVyxec8BakXCUSGX8AGRin2cI7IhIqYDqpq20lLUz6uSq+piAodQVMTDJmCjdiAAT4NKJ6bTBtQ6FwaziRJDYB6ECnTmdSvwwNkkEzdY1mh1Uo7hQ6irpLrlx6eMQnUI1U86XHoyFP4N19vpRqeaGmL66Yktl1YPD4+zG/8qmL6Zvz9RX50PxA7u1iYAmGL+a7QwzyP/dKO4/Y8lkqjW9XJJlMsrq9YlpXn94rbtm1L7LeqBRMvtl151LIKxYYzSRiT6LiGY24ikoHdP3v27DmmdpJbC4mZxATA3ydu8HXIrUVCqY8kfMcUSNgtpdKIGn5rzplEHRxcj0xqMbMaeD42k4TvNeC4O6jAsk6GMxGvHRjYuCifr3jfQ5Dz7/cyZaDj0f/+wcG7noTzK3Tj+ZPY9PszSVzm9T1fPQPnX8M9t5rnht+l/eHdFwhgVrJKDL+UUXz/yA4ENcu3olUziQmAguMNgrw4MDyyzSSG/1r//QluX4JEj/kx58OY94UlCeJtWS5XeLZSyX1nz57danxEyA8qk1jWrCtGR7+tvyiK+tEvNfzH3n33n36Am5nJbsAhdTzufrh15lh/P16nGg48zy2O/QrHPu4/xotbRl9f3wdehqLUyJZBMoEAn++QMeMwfGMxLKtivmaqtfXk+tfF7/Zgnyoi83Gc3saI9P943iRGmEolz77YVYVC7oVicUOi/oUMEpA0YfzVCqSC/12fwW8V3g+JEv3A2oe6B3d+U29v5JaMjY18Qjs9WppJWgETAvHyIZz7mBjm5549j68qeiB8nWXZl6kzPjh2hdvQtV6m8zM8PIz3W1/FD9Lh/PX6HkS6O/rJtnM/5pZjXXiuULD+mvua1IGK8XAehqAfKTnUKQCnCgPhB+fVno9q1+3FtHKH/c9UJ33ERkI1slY3BqWn1Gat7IlxOb1CXZKEia5Ls3ABkFmSxEkP05Lh4Iy0z8x7XZIgbqgf7UPBebhUKiVO8pSEiVsTn7VSPD9rV0s+YUn0FDzOsRqZ2/aIIDRJS0oPgKfPwtPeaOhOyCQIzwT80bKMx4RuIJF/g7j7N3CmxhGU0YHR0dE9cHrXNfLerASqG77Q/LBbk/EHmeJqcy8zCD1ufvqSpsF3IGLVIEPtV4XfYus/Tjf84WUQfb9qaWHLof5mIOVt5j4a7DhThz7+Cn5m4KS5fwt+fumpDHg4d795hh9OoIHrvZaW/xrEFxVptc+Wk2mZ4Jr377vvvrl0ExREfvfgD5eNcHlp6H9m2I13V7B9ZP369VfpYzaOfU+7f4V3fgU/NSzPfy/xvyAyxq8R4IHzUznVJkVS4XNt216Mkhf4CBeJsAqR7X3ulJY5eQ6oakGPhVxJN9jHc3feeecCJMjbnLmEB3GMkbeAbkYuE4bVCn66RaQy4WK9/RafweN+OKEIrvcGoRpwz9fxrmvoRth+j5bTv0BamFG6i3ft2vURHUxkM6bSB9+j4la/OzbMeP4k3l3A+e0jIyNqwCqwcOzz2r0Q73waPzUCGNe/oY5qOMuJkRysU7fwRUkvq4a5d+zu+1aU7r2vqDJHEzMIQeIWkXim1N7GCGAGwTFOn7cAxzjFzuP4qbmDdNi4jR3quHfvXs8mYcLtNwDy2XfcccdiX5x4CROG1/B9vEcfCsDjOP8IJYXveRy8+0d0IGwf4ryNn9cnZp6Fc/l333131IQD25uxGaZbQ2mhLLE4d8w8n89DZvCkEYnJcF6YeD3gc43/kodxEvMiPDTp01b1mZpyNTcz9FQTmBGPeGKiNC2OmG6+jNZSUjNJiEF4yvsWMHdoAiLaUXV507nQh8F1GLVkEoXKvU2uQhSSMTqWmTPL0xinRhDrn9CxtDeT+DPFzTemdUAJHYT5duCAu9tsnNOBjCF0JbEJV7XFk6aTSGboOaomKDJMYIRZNJNQWtzYc1NeCW2EUqlYLMaORxW6g5ZVDcgctGQGvsFx5DubrqTpmQSZQ3Wbu3vxaGVZ6BKamlhpCm8cklm6g6YkUq2ZI0RPzvXaSzSUSaCQvmNZ1jK92xCir3QudWeSBqVHIlIFdR4NJUizM4pkkM6krkRh5jAJymF+qCoasoN4mWNiYk5u2jmb1Wrr/0aE380MDw/zs8dM3HnnxgX5fBlVZd+ppG+HzcTYnERXHQiB93NWYjXajIOfSqUR77uXdlHNj7US97y6O/iYUfgbHR09rhO5Zk8GVq+jFZcZJANxHxFNTVXOxn1YlEQ+X1nDycCRURJnYXfPx08srt/lDUeEbjaHx4rFDb5xrPEfOzWTND/WA551hM/jLNGcoR5pvKzhXmCdWZ5FYteyXKEaXqeGHHLS9RrGp/gjPfx5JSkW12fKaI0AP6hxovxo3bzffAFoWbn7ue0Fxsd3cy3xE316v1E44vwBfiBuMgozjzoTwstIwakmasafMQj3mYFYovUhJmbEsBe+z48/AzLRIZ30XgTVoiuVdqsBzIRVHe430pR+8b7X5XPxXhbIiGRBNfUqqik1CN2cQ+Y7g8xmhlKcwr1q5UXiv18/M0D0+eVr0Gp820xRwXtwjTdrwODg+h/Cu9e51+ZiZypu6ngS/wfiOjN4I9q5r45NTMzXkqPmDILAmYVRY2Gg+aMb/mBCRiy/4Ug0hI+z+tLOCIjsF7llZPM+/FQi492Qprs5NjfpHV7GASpD4VlfuOuuuwIj/30ZhCwaGvqSmhE57MfQ88Ln1fQeltWnpnE2+O9BxvmeySAE72WcRQpRUzOJgRmFP2QKtbKLzjBG7wisTlsLKHUD2nkeLnFxfrkL96dwF7g3GcdkHoKISvx8xFzLtUP0oQhmDXgf3sfrZjEV//u0m/7ipwpqJQn8mJlUQSmXnUe4NejzvEedh1++aaawJufPO+FZGpjxzPOvRXypDOFfhYKY+4Fa3BZutYoFf+qCEC3JJIZAlVOD3pEEcvpPtbNeBvU2IGHcaSQU7uQ6oFQaTTXsmUh1I9bxBm1xBoG1a9fHWpBx7WqEYbbJUDikVstIwrYdNSsBgWRTs9+jSviWOgDGxkae0U4Fn48Np55Qz2f14p45D+cx0U4//rSJpFNLM4nHwR/UvY6TH0RK9NuZW2+6Jzw3SRIoWeoDqyjWH/IfCZBpoR5mKl/Gor9ucTOL+8HXnDnWr9WJEEw4vAMlPAcJS2llZY4X3DifW2SyRD/qjMdrt7vPdyVJo7Qnk7QAEyHV8ItplCyViJOTjprJx4AIVasbIAG8GdLx/MQqCVeauUlCH4c72mZyvrTHAYVX6SCWZWf+lHb27D6z7vlGvc0NDAx5a25wmi1u8e7jUIRVNcX6hNsM+K+L3NN1mcQtsS7MKOanD3mY64z9xH/Nvn0j3ne9YXzXJg53wLNNvG021+t7VDMYmSDwOac+5/P3eij4PGZ5rZZq+A2F5n3+dUiMQZAZHecmwu+Mx83UuNYo4LwnQldKEjcDOOfnYjOEqh1/htJElh8zhI8nXWeI8wPEu1q7Te96sycZzp+zWO0d813rSYc09PVeQvrf5WKZYaarbNu+1VRnXC1MHQ2BahISz7sHWJ+Pq6JCL8lGQCGtgmrZUCex8pG1KxORwdQdRdfqJEL7qCuT9Pf3t70jS5g5asokqGZOsqqhEqUNZDO9NKHQBjLV/cgYbFL5Z0om7KRTKwsWQ9Nf+bkQdBIWHmwWeZblGsC9bEZvxr0ssJl1PQPuH61UKt8vFAov1PP+LKQ+tNqEeYTd/XoCGXo4EsgLIZMQhr3eRKr3Xtx3M+L/csR/YLXtZpNY3dDj1TIIQVudMwupzMGAQl/puA/BIel+q50tYWBgYBGbv3q3ZZh49nGg1RmERDIJq44Yz1SF9/AHfeVDZhZEWmq/RL1w4jm8x0yERzEfAP7fjOPeIByOnENV6GVc7vMavctneOZ1HA+MsMM+FwQOvEPfv0JPbaUsrigoPyuVSmohXRxTc8KHwfW0WXA+mEfMfT4C9hacvxnv4CrInPJKgf3fIk5j19n3wzDgZ/qoFHiOsn1g658cUM9dP/gK/KZ6mVlzYD8ygMnLJDjJecYC4zHqgc+gRxFpX6lX/KZx7ty5kxCxKhIgtVbwfeoEoBvv5crHq81xjpxD5HrWSu4jjP5E8kzjOO4zy6tncXVmNWGePkyD2Vu47ktz5sxhZ6CZkI+tPXNNrBUVGenbiJff4HnbsfsQ3Erpx7OPXHzxxWpxYsJ34ZqDeDdN976OQ2s+jkX7rjR43k+w4WR5K3DtCPa5CIGRcn/Dedqwq/qumBlw7FK8axPedTv89hrvZ4MEx//U3GtQmURHQtPWY2Fk+yO2mTCyIGKVCZpSSx0ECJiaOVG7qWSrSebgfhuREOirqQb8/tb09HRgMjpgMryF92zRLbzwWuipugUS0Mxpz2EIf+46c6vMDIu4/6OU+3nci1Ncy7EfXq814oUDoNR5uAfxO6zdh5cuXbodheOMefbk5OSTiJO/xL5XVcFvn9bOs7g+MBRVZZK0gNWL98wDE8tqUlprABlgMxVnuhEZt7EKoBsBphRT1R2OX80IojsM7qeuwohVfvVljBV79+4N62OpmR6Jdr9fYoUJnRuAH82oNn/ce/YnlPytaLUESrQfPO+7c+fOVVNsIhy/wb630gTihNWUOofwLw4vloRjmxEn56dQ9YFz88LXqyk6KX6YqM3ILP4hjGoMSd5Rg39aAQK0w7SsiN9dBZXgLNmI3O2Ig0cocWIyRgRcHxjih3s5D+vtCPO34J/YqhrXvIJ4UZPsahJHrxnwzK179uxR4WH6YBPQW/Cu5c8//7yX+f3vhvse+Oc1s6u3HjjPY+r9DDt2v0h3EkqSsBXDzEI3ExgeVIpMjXC6Tstbt78Jg4zCaMkRWBXKSA/4+TjDQAXRhMWAfepb/vr8FBVgOih1mCDY+lfh2od3qQzDZ5lMD/dbuM6f2GQzjpkeYyrvE1Ru9b7htlmzZv2IDv/zjN/NluC9+3ANlWULbjVcAenzEDaco5ZhMInuJTTe/zFs1OzOeNZb5vlZQNifhFQJ9Hj7/UMisy/ipg/xUtUagCczfcbpeerQEWrGgRfURY918PkzRrNoxTOTiDSBkSnYxGQL5QFkluVpHuE5dZ5zurqSo/EMIlSF05qjRTRP77acSCYxILM8a6SMlxk0NJh5+ypztGjS3x7AxCG2cTNq1wyfVygUFpoWUTuIVDdJ+DOJogU6h4eMJ+koEiVJmEBmalUGse0tkkE6j8yZhEDrDcyB1jTM7NBrPqfW6xU6i5oySUtg5pDZoTuamcskzBxStXQF7c8kond0He3LJKJ3dC3tySSid3Q1ZpWK1iB6R0+gJInOKIE5MhrD3iSZo3fwqhtkFDWXCJwNrH1j1rf5nMzH2kMklvY4c71t24vVqLA4i6tIjp4lUXGlVMmkr4je0fNUbd0k6yuid1wodG0ic0wFJ/LTuwEcx9lfKpW8uTsEQWgtXSVIoEt7s3TXgqdvC4LQEjpakKRpHfUi2oogNJ+OEyT1ah31ItqKIDTOjAsSfkU3NTVV91zzzUS0FUGojxkRJNA61BRh7l7nItqKIGSjPQMXfRSLRU5Q3fFChOTz+chEW4IgRJnRpg1nZTl37twHnMJAH+oEONmaWtNEEIRstE2QhIdBOo5zS6lUCoyjxTVxM063FPhjcvbs2Qv9k/MpDh5+M2dZZlZFcjR30w1qXrZ6cQVnOZPgpL9atQg11/nN53O++eucbbGrkaXAtXGw8fLPmF6l1N1LZ2how1bHyWV6H5qXt46PjzZluo5OxKyuqnfVsnfhuepmmnBa04+nTp3qP3t2+tpCwfoM0vJ/mTFBEuIUtIDAtKet1FZQSJ+GEFMzd3p8f2IVTkTmt/VRtyDhSvd9fZWkbuyj8NEbSKfr4Y6dICq65lFjzJQgSYkHFQfIkEvhvg1pHpmXkCvh+Rc6Cwsjx7GfKJVGmza7bLvoVkFCPw4MDN1CIT84eNeTnSJIwqyFYNmv3YpisbgZER6eZDsTWuu4lNPy6kMuhw6/jfgJz4+YRF2CBBkl4m/LsldwPmq9GwEJx7kWA/MgpgkTt+erTLvTZ/B0FELnjXK577mXXx6OLjwHahEk69atX1ko5NTCa7bd96JZ4a8eQVLLPcgvy8yKzgb/9fUIkoGB9asQbiWsbTt3dHx8JOtErh5uXFfwDOfqWp6BwoaKwp1puL+/b6fRgLMKEi6/aVllCNncfOTn045jnajH/yYO4tIbfrwZfuQq0qcRl1xiVMV1kiDRu4pOFSR+ItoKgWA5gwRI01a8qaA9qmsdadQlSJAIgXBzxcaIQKsDdzFiK1MNjAJ3vFTa7U1OW02QwM+cHbimCXzrEST1NN+Ghu56AfcFJvANY/zCSXQdJx9YSSKJsF+ifs0hv+VSZzoIxwEK7Vv5vOWfFDgOXh9bSJHGv8KpTPPcQ6h9dnx8t5ogOCycELYt4crM+BXX/h7nwvPi+2HF8cf4db0gCTMIARFYT4a1F9rSC2KnCq9N60ijZkESV9iRgA3HeVg4IT+chiAILHdfLG54Bxk/MDmzeXeaIAkXIOIXfq6GYkWmYQ0XoiTinp/AKdt27kmqdbNoJOF4Csc9znM5f2+pFzzvGQhc1aMY589wGMPXoMC+AWGkNJ5q90MgDuD6yLpIppAi7/wQt1+nD3Oa3C+Ojr7kLRBOwu8YG3sJz7coHAKCxID3jSNPnMA5Z3R097aoH1U+ouBSfmSTBc6gCQD0iiDxQMSgpg1MA5/LTUzMz007rRjgVocguQuF1VFrNhvCmVnx2iEW6sB1MbyYu/Wme2KeyXWnA6uoGJBRAqOEjWaSJEggfNYgowUMm7H+BdFMnE2QGCj8HaewLyzskghrVY3YSKje4733o0AV9SHDMMKh4jZL+NxmguXXcKE9714MIfAQbvVN4hUV9Ibwe+IKqR833iz4P/917Aa0OXNvVCPJ3Yi4O6J3FUjrnyAOzOIovMYTomHgx0C44/wYkVrdBCIruNwSZ7VvjRCpC8uqPKOd6dj2u/hnzRv+xRAUTCDxHZZls53rgYxTRTNzQgvgWy9qRxwJ/ssGtMoTyLjLKajifsAn6Fy/I0PX1CzF9aMsBOEfC78WIt4yUk1mnd4qoC0nLoSHyjBR+MKv0EyCfqfdCDKCFQSFSOK9fpYuvSImrZxAXujry/2NdkaAFxMFm6GrBUkEp5KpdmsXNKgiEQL2EDczhPhf1zwNbWN15BcDnhca4+IkGqAdJ/+CdmpSBQMF87h2aiJCy09d9qJgoUjWiKHG34tNYIVJhD1zExXP54oM3v3sRg4LK7y+XntZKojHQ9qp0NpDLJSY2hkgHD/wbz7q/0awAsb+ctl5XjsDsPcUXqwqJ3pLkHQg2oAXqBFMQYJ6+TbVYx7jlnYNdUEKeB5UZsfXG2MtcJ+nFmpUsJtVZ8RAsw9t6GpGSvaUBZaU035VK3YRqM2b9bPrIVBw8Ryq4WdNHBjY9NLvCKwLiLCbhS1jsP6ddmicUBdyJfCpA20UuCbS/m8GtD9A6HlxhII4h+EpFou+ptldL+gw1iUQ2HzBpm5hAm2QC3H6/ThA/6xdu95rgiE//uPUVKXqEoOkQamWnVbYSAxQk91w1Lq6fW3UPY7EgITikPvUhT2y1jS6GzJTMy7c3Vyt16ZabwfKyIfIeDzvxQf8zUopUxojHqgtZO6tgWb9cKk0GtG8dEGMYPyC8wH7Q5jp6cm5s2bN8daSQri8npvwvXHhS7KRaDeesf5+PCJt4tFjeOe/99f45+0cd220LCdRg4SYYnr2Q5/xloB0nP5PlEov/DpsI0mzu+Da7+HaW/VuDM7f4F1/V+15Ikiy07AgEYRexZMygiAI9dI2QcJP8rVTEIQeo22ChPN6sAnCH6g22k8QhC6iJTaSwcFBGqAClnhCY1bcNy+4niMl/V/a1oTYSHoP5Iki0jUy8rPVrFu3buWePXt+DGfLbHpJ6Ll67sfvYKlU6qrVoZoiSFwrv5Ppm4YQ25BZvN4CwoQsFAqRIdhpiCDpfjheYWpq6lHko0egsc6Znp6eu3fv3kxdj43CPJfP5/le1c3t5ac2AIH5Q2yuwzvZOmA3/q+wVd/XmGN0dzp1R1ijWkQYra1E5gWBlH4bCZw6EEkEiQtn3UeBWBb7zVGXgHylCk47CzNBZbgVefDxSqVyAzSSpgxUGxgYuBtpkdiFi7ytumm7SWAkkdlGQqnNRDY/HGqaECGshTgJtHk+IllNcMRvaZip+LNt9zNsIQprdC7dAUHSSbPN1QTSXY0ARYH2vgFpF3in+k4HQqQmIQw/x46mxnEbeTpx1DEE1xcoRPBefuLQ1UKEpEp9REZTtY56SdJW4L8JnJvvfbjXYRoJhOE7yCxeRqMgpLYAf0cyTlwNjBptFQTDRH9/v/r61rfOzzFcrz7Uw7O4v4DuMKzpcJ5TAqj5RAiPYeO9H+cZXxwKH2hm4ji/RVEjS8N+8/lDTdXge0bg+Qj/bxF+79N7nsO134PTm6LAfz3OqUFg/vfh2CPYqOkg/NeGiVsDic8xz3SPuISfw0KNfLQfv4eRlyKFXze7OHDtx7jmKMLEmfwU2H8M96hKD+HdiHOxGgifjXNvwZkoqPz+gp/UdAnUkLB7Fs19fnTHwXKncZ0afRoOM67/EH651B/muGOE74J/vxT278UXXzxv165dH+Hcf8W5h/VhxZIlSxIHtgUiuB77xEyAyInOcEY6tGmDRDSZNm4KBHUOxwNpoY9H5o+Nux7HzERIifPN4hoWkM2Iu8AX0+4IWXc5kAQ/hN/FYwdwLDJfie/6QEE1x5ExLxsdHY0djYtrlOCC/wKFGcd/hs3y8DOTwPUPYcMvbyPz2OCcmTYgcA7HjQCLvIPnUCau2L17d2AicBS0xGYJ7lH7OBeITz9J1+A4ja3PxRVaCJdvIn424UdjrFc54B4VZhyfxHHOLRIbT6iYFpkJzRcsWDB3x44dng3KvDfuGTh3GJsbpqen/+3evXtpw4nASPDoBiFCkICPInBRldKy2jrfaxaQ+Ma+w0IeECKs6bhF4gVmg0PYTCbbQq0E+wyvaVKyUIUzqJpNjdervRjMOcSdZ2/SNW1swUZBodCZ9L/L56/Mkx7hHtVcQSa8PEmIaFjI6b+v456TJm7wrqu0H2ILRwxKCOGey9VekJ/yD+HyPk5k4cKGzx/Gz194ljG88Pdnw0KEfqMQwXNexW7AX7jHhIOaRCzIE6oZhfsDNT7inF9fszA/E1fzQ6NlbxL5I71V4HoVx2lChMBP/8gthZRfiBA845vcLl26dB536TbgnOqBhRD5tToQQ0CQMMHMD7u++RQ6Am8civ6dUEcPHj6TO3TEUb+cFavizyRIBNWbBf9GCjnnpOUWGcBblIsFWDvVR2ZsCuHepyPh1vgEVWAi7WrgPWsgRJ7lM7Gr/HjHHXeY5hLV6D+Cv7zvYXDMfLgXu86POY/w3s4N3RoVHmTCxKU9fIWZYWUYF8NvP2NBxrnl6qIMUOhiY8EPSXaHp3DuBMLlNU1M4cI7wx80UhOivyNTDSDdVK2MQsewhlFznEBoJjZhIBC+yi3uD08Bob7WvuSSSx5Te1HUefjfsyEhHT+jhVpVWwuum4vrJsNCyicY3wifQxo8xHP4fRG7ic9nm9UzoOqfslgjYrfoRLXQRk+dYq6FcO5WU4BcVfTA4Uc9wcFfZy1lEcCnccTOz4rE4fybgXPIJEaAL/IJCQ+foFHgfiUEkDk3qQPpqIyAND6J97B5ogoP/MFP9nOzZs0axfPP4vgNOB9oOuKY0ZpMoffA81TTanJy8uO4z5trFgWbdhMW7EDNGwbqtiq0fK86AOBWGoU+F3hfErhWTd4DPwSENgUV8zb89wmcCwgmhJ2Fi2kQW0gQHwENjnGHe/gV8ulwocO11CgYXmo8iYUO96sKPHw//K/mj/nd7373njrgA8/+PTb/inhhXPifraZXhFBKjWP4m82T3Lx58z6hDviAYPwf3OIZES0KYVHaDgRjYA7hMDRGJQZYQ1U6UAviHtXedveaSqRdm5uYmJObsj/oAIFRs42EmQ6bRTrxI/ji3jOeGnAusDQHEvTE7Nmzr40xOLOJ559+IDJxtgHXQt7Yl3OUsT6koNEOzVoKl6pf5Ib9BZ7D+2KFGN+HDSuBiB3BD65D8FyjoD6koIaBwqUqNpx/BucT8xwKeezSrwjvgwgvJwKKhe/WTmpDLEieP3FO2Wfo9r/fhAu/U2j6XOUf74Jz3pfNcX42dg7467PwlxICYSA0AkZqXH87nhMpyBRsCPNZnI/OFBjC+BlhjORFnsMzzuEZkfSHX5QtCOc/LJfL1yRpllkEiZ+IkS0pAWsgmvGpdeQ7zt4hA9I6GFP4qgmtmSat0HYztQqSAJCqkbVxkaBPIUG9NmgYRCLbqMF2r6t1nIHWEZqMpqMQQdLBMB+z1kTemqlmeCymfMFvT6Bc/EWlUvnPe/bsaVXP4ozRkCDxg4hCGpYCU+MRqqc0GOrd8xw8/DgER6bJejuEpyFIWjKjliB0O00TJGHi2mKqh6WDjaOJzEJ7dfXq4JKegiB4tEyQkIAwUd2zXcMBaB81LRAlCBcygXEkzYbdbtrZ+djWcggPS/9EiAhCDbRUkHQ41DqM4LBya1YHurgFQcjOhSVIROsQhJbQ64JEtA5BaANqxJp29wYVa7FPeIjWIQhtIN9pA3jqYL9PcFi5W1bHflQmCELriIz1KBaLZ6wmjfUIjHxtZvcvtQ4RGILQMUQHjfmAUNkMoRKZMSorTRQk1Dq8T+0FQegsUgVJmFq1lYYEiWgdgtA11CRI/GTRVmoUJKJ1CEKXUrcgCROnrVQVJKJ1CIKQBLWVyDc87pSIPff5tCAITdRIZgoILW8BLWhA90ADSlyQSBCE5tO1QgTCgyuRq0l2wwSaU4IgtJSuEyJoKpm1W6rhLSAkCELr6BohErd6WhYcx9lf8i3xIAhCc+kKIQLtQ82+7u7VB4TJJgiT5/SuIAhNoqOFCIQHlwx4wN1rDmIvEYTm0pFCpAa7R72IvUQQmkRHCZEmrINTE2IvEYTG6RghUiwW37EsK7rwdxsQe4kg1M+MCxE0XVq1tGfNiL1EEGpnxoQINI810Dxe17udhNhLBKEG2i5E2m33qBexlwhCNtoqRMxq6Hq3K4hdAVAQBI+2zgg/PDw8iRp+Uu92PPDrFu0UBCGBGallh4aGrkYBfVvvdhzw2wk0ZZbrXUEQUphRVX1wcPBRbJ5y9zqD/v7+S6ExyaLfgpCRtggRfzduXCHF+QlsVrl7MwO0j1ugfRzQuy4HDz+es6ytys2lKppEsbhhDTY7LCsXHhdzDL9nxsZ2l9zd1jAwsD4Q1+PjI0e1MxO0bU1OllfqXUWtz0CaI+wFTlQVeI6Lc6C/v28tm7/6QE/CTgbEo5oLhzhObnLPnhHmgY6B6WTb+QV6F/SdGh8fDgyDaJdNxIso9sxwYJneVYyNja2GcLkIBbntGgDe+TSNpwEBcmhipZrW0QiQJlEsrt88OLjBgfB4PUaAEBaoMV4zOLieWlpLyOetCf9PH87M5GRuQSPPQPhsCBDmgRgBQqw1U1OVs4iDmr/a7iampuxP+eOwULDG9KkOovCfgn6s3MOjyMsjSMfb7rhjw+IZWWqTI1Mh4VBQ1Ad2CtY6KMiX4twKfailQHgc18LjK/pQLjcxMR/ax1mcfVMfaRqI8JMIWw1LclhP8R690zNQQGKTUauzFiRdj+M2z5kfDs1o0/xCo1y2/09s1s2e7Vw00+v1PqCFCT+4U4yOjqrCDef5wt1EIDwm2aSC8AgKq0OH385NO2cg4eboI01D16iRqQzoF/xDA3IOuO4Ii1BAmi7QZgqE5dfa6YFwf4jffri2YTe2SYRa77faKXQIfX35/82y7L90nPwnO2XR730UJpx4SO+ziaOaGXDW1NZOo1KpXAvhcVHAJnPoyFPujPTuPK3NplgceoA1qt5VsOCMje2GFjRy0djYyC38ue7dVowwWXnnnRsD93cxgZHAyISXIdwQ6CNrEQePI/yrGQc4FVDrocFxNQHRNDoIpNl6VPhnRkdferUtCQMBUYvh9BSEx2Lt9ig2tuznNjzzce12+f7EKpTm7G35Og2rWtX2oJCgwNC7sYTvAYiT3ZE4MeB6aHIOhKB1vePkjuH37vj47sQJq8PP1wU3FgpBxPsCx7GOlUq7ld1oYGDjony+EmhqpT2D0JhMW5DeJUcpNLQ7AvxoY+M907YrD46Pj3nN3/B5PIsVYjjePFw/lzkn7xzbtk7h0lO1GoMJjdL5fG4V0vH07NmzSll78mgPQ/jnVyrOG3v2jKp8Nzh41/Xwh98Piels3ku3beeOwu9vwJkY3jhQDpdZVmFgair3nb17dwfSjxXVrFmV+xEua3raPrh375jSgBHPz2NzL90EYXhidHR3wFZYV8GolRqFiOE5FPxN2q1gJGATMMpW4Rieca12u9DuMWV/UHOzpQ4hMjCw4W4kfGCpjGqFjbhCITifStx9KJjvJBhoFdR4Zs/uWxju5cgiRJDpk4T2TtsuPFOrEImJiypCZP1DyJ5eMxehOQht5emw8AhTqeTu3bNnt/ceXP8KNqmfL0xP5y73F6qhoQ1bIYi9SseyZl3hOOVPwg/B3jsN4nkIFUPEKOp+4lFhUyziX/qzULDex92JQoQFu6+vwiZgYnjx7jfwbq9sFYt3bbQsx6tAEI4bZ88u/Aj++Ai76jk8hgrhCN3umK38W+acn3ze+TQE7l/CmSpEOqU5E0fEXgKBcAI/qvypI0lZeNjbExEgLbR7xIFCE4hs+CtTlyUy0n4WSv9Pn/KgIEgTIIRCgL0czMz6UFXYfes+O1HrQ41armNsjxP+OnrVunUblKU/DggMdnWzeaN/I0/rU5mBkGUBrvr906xZufcHBu5KHFxYLlf+GP6PFSAEcTUKoRt4jxYg/EYsVgAUCrkXkB8S/aYFCG1piQKE4N3X4938lCTxunPnyp4A8QNN6GYIEA76jL0XAuQnCPfH9W4inSxEDBF7SalU2klhAmckYRGpK9jLE6h9W2z3SCFkTLV2akdD6EwTATXMCe0MoDNzJnTNmQriOHapjjTimg4sSBRY+rejmbYf1rAQspfqXT9HEU/HtdsDte7PtDNCoWCrWjsNxAk1Hq8wZovHHLSteAqF8nva6cM5jT/GY0CTxLvnrF+/PkEIOt/D+QQB42T4it7imKZUukGIKDjTO4RJSIUeu4XCxLZtqsXL6WbvjnsWHPj+Gld45Fo25qIWUPMc1M66Wbdu/UpmGr2rQDv7WmorUFERB9RaKpEMxUKqnYnQboBNwF4DP5f4TPPDoQY+V7DSNJjNrHn9QkUfDwA/5LU/wk0yddw0ZRynwELtgTxyK8/jtxrxtCLuGSChsPF59sP6fvUDgWYqQVyp7dDQXV/AJvAs3P+E/35cmirY8fy52qnAPQjfyEJsqZmh3AbjslKx7tPOACavuFqws61SsW8ol3MnURF9l6d5zsDmi/Fff3+BAjgcP7F0jRDRLKJWwoWr9L5ifHwc7eux87Uw7R4UHvlCh81X0hc/4dFrh5yqPw3a0eEu353hUY6MC2SacJOv6sRP+XzlNe3UOKfR3h7UOwpksGuwyZS5woyNvfQYMrVnHK2CGphHreuOO+5INUTHo5pPrLXVb3x8NLE5koVSaTQg1EZHX6KdIBAPjz/+uCqUEFgBAQaO4f5A0xaC7DJsYuNRa2Se3ynAsA1cC93ip9qpwH5ikxVx/kUa89kDRqOutv/47E3qmvUjIyO0jShoMC6XC1WbMqTbhIgCAS5SmAwMDESXkTh0ZELZPS4QUKhj7UPINHFNp8SaVhOwsUxO5igwIiBTP6idNYPC9yBrOjgzNe1Yk86aNeejWgUJ3nEDfp5NBYdUIUS+WcYeJwioVANtiGG9DREvS+HnwHMvvnjujdoZJvbzhpdfHj7t97tfgLGXBn4fpYaoD1UFcR6Z9BxeDJT9T37y8sjz6A+85/d6N5GuFCKGfD4faN6ob11m+BucNCyrkmoIbTVDQ0PVDKyBzL9v3wjb4BHYtamddYPCsQU/ozpDQDjbkGETu0v7+mbXNeBscHD9/bp5pH7Q5d5B+aE2lFWAsHv5x9pZF7t27Yq1YaEgv6qdsdA4OzS04Ud+/3PoOU4FtMM0tP0nIO3iDO3btm2Ll4i5XKofSVcLEcJpFrWTqdLUb12aj3O/doTxVFfvl7EnpwqBjDE1lc/cS6OJzVhZx0ZkhUZwqtrQni6lULHtQmSsBDUSbty9bKDQQduwYifgdm0E2XCcQq1pkcmflUo+UTgNDd31TRrEIQSCPYwa+J/jRKoSbvaQqampOAN2ghDJH9KORLpeiCAyO3Y0J/y2XzsVKAiBdqjHrTetjvxyVqwWUCOBzIy2cLxNJpmaCm0a0Age9//Sup35lSiFCZxJtWNVXAES9D+Nm9R6+GzaCHjIPTMzFAr2p7QzgJ5vJzBGCpzCsduN9gZtqu4Ks7+/Py5vJaS18++0I5GuFyKdTKXSF84ILExN7SniuA7tzEK1QhM4Dy0vtku8WFxfx+z87D2gpuj+UMu2TGvUAipQKFzBMbo1PPCuRYTi8d7Yib8rlcpG7QzgONb3tFNh2znakRZD8PlsG3bdwxXiNMmtW7fGChHLcga0MxERIi1EG6ZCmdZ6qr5C6BIe4zA1VQ7ahTSoiT1Lew2Exk8UfqQdAVANfl07MwO1+lvaaWAcJNR+Xndz4vk0/HN0EKRBUru+rudXA+8LCBHLOvcT7QyQz+djNVPcHdCuly27Ihx3ZJ3e1gW8SE3N4xe/eO8R7fRwKyjrE3o3EREiLWb27L7IgCcUwh2uoWz941RdXYs71fzINzMRZs8uhNrI1gIOf9c7CjyH3cCBr5Qdpxzb0+IHqv4N2qmgHQLP8oQUa3jtx5oL3+jobn6lGwDP4uf8OxgH+hCOsfdk/b7wsPo4A2ESc+b0hYRh7ma99eC7tbPpwK+h3hg1pYHXNU8Bqd+fFI8BTeHdd98LdBZwpCluvU7vKiAUoj2VKcCPz2inAvtPIt69UcH8rgfaYqZJ1UWItBiqz5ZlJ8yRYm3lsGPX4p7NKOyq41bg4zrU8suQKX09EJHJfk6VSqWqg8S0mhu+jhlePZeGPn2sXuKacpsZB+f9zt6TqO2oVFLjUxLBvWp+EQ6lD6vrWhjy+RN6W5cgzApH56JQc6i5n5Xm3VpAJr7fsvKBLmWk72EU8DOoLFQ8ocg3NOaFwI8Ph7URxNMj5+Mn8E1PKiJE2gBH0cb1OKTy+ZsW5269yfJ+PsbGXrpH18xVQUbhtAOZ341rr8GzU4UFP1jTzprAs7fDPzXNoI/rJ3Ef8ykLvp8q3cxOXJPRq9Hx3HH8AgX9vvvuq2NQWzyl0sg8bMJ+DnDxxXN5TQSk78P0od5VoIDPhzDxNDZ+FKidhs/obWagJVf1I0e4amciIkTahK/HIWWQlfo2IhMcuo0kTp2R3rad1ew21buZ4WhKZOHYD944B0j4M/JagH926niouvYx/KDmWaHTPXIePGMIvkkcRs8P+Hi/3g0wPV25Ds8tolA+pg8pfve7jziwqmkaihZ+kVHTFIzT05Nzd+3aFdZWPOB/3hv5Yh1hOsHnjo5++308x4sXalvF4l3e17ZZoFbr+tGJTBYFmF/zhUKharOvaRGWBtq59UwFkAnbtu8ZHx931Xv3O5nW0MSJmgWhlxBNRBCEhmiLEIHW1dQRjoIgdA7tEiKB7iRBEHqHtggRfqov2ogg9CZts4lwtjFsWrIMhCAIM0dbDatj55eB6KilAgVBqJ+WCZFisbiZEwfpX6CvHILkWr1sZjs+hhIEoYU0XYjwOwgKDiu4ZOQaLUy8afg50IULSXFBKX1IEBSBOWLaDCs/7WwrnIic5YO/+qaDnDmaNoCKX/ydO3fuAw7P1YcSoeDYs2dPoEmjBUzNn4fLYLPuh3lnamqKlc4D7hGlrbKCa116arTA2oF8a2adG8a779bulqPD/hG08j3wwxIcUt9ZzZ0792PPP/98XbO5tZumaCIQABOIiLNZBAgpFApvIvG4Hoo3FwYS7nGxl1yYUCtFZTAOp/roSzdzWy5ACLThA8i3w6b3ENu2DUfQAuQs3vlX8EexXC7fqk/lfv/739c9X0i7aah2rVd78IMIPI4IDHzlqrUarsBWdcId0UR6h4GBgVX5fH6CBRl5oq3NClRqFeS3fLs0IDIT72wFdWki69atWwkBwkA3PDsVIlHZUBCh3sdUYi+pD8Tjo37trtuAAPkyt6hAtqsDbQT50FQSTSnMSIub/fOkhOFKBRQgEJiccKhrBQipSYgwg7IZwuaIPtQ0EKGPUpiwNtKHcrSbsImDiK55CcULDS08nqIAdo90JWoekX379jVjftlaYT7LNL1CRl5H8yRhHhmV37l4VG7evHmBL4m7kcxCBAX8TW33aGlNR3VW20s8+wq0kq9oYdLMRO4pkDbva2cv0NaaGXnbzML/Nb1tCGggagW85cuXJ6xXo1AC5vnnn+/6NZKqtvMRwQ3bPeqFQiPGXjJf9wIpYdYNNhHEYRFheRZhUXN7UGtAod+HYwvwe8bzfwzs+uvr6/s2rluFMFMzi6ykTwGPDWczO4XzkQmIIJTHcO98nIvMr2Hik81HfUiBe1SvBY4nzlmCa/bhuVTZOYv8Jjw/di1gXPcUrnuUFQH34d/XEJ7FqKmv2bt3r5qCT8cJ3VzN0AsjNNO7UbF8e3p6eq65Ng3GFzRl9vTMgd/XMnyMa57DOx/GscgMb/Dfe/Df5UuWLCls27Ytcf4MCIdvMr/hWvrxVoTj97jnD/z34BgFkporBdck2jpwnZoe0cRJHLiGPUbPwt9X450v4trISniETSPE0Qu45v8eBToOOP3GGwiv1+NFTBhMelPgYZ9lnLPf3Y6t93wdFpb9V/FuLlgWG5bEANDu0YpmSz0gEp9GAAND5o0RjoPWPBW+w4QIEiHgH2YYHGMGDxgNkYir+X2R3vXAtR8g7McQdrV6PPexWWDCrAUMj0XAfcdnz569GgXIX9NFhIzxYzgz+/zOzBtYvR/nKASuRfyvrlQq85kO+pQnACiEkKm9QYa4fj/8M6gFhYLHfGHj4tY7cex2HPNmNcdxVdjwS+16xXXUxLywQehcPmvWrP8dzsBManj+E3h+oFI078DzYws9znNiaj6HE0pxvlZPsPrv8fk1Aq9DnJQRJ7HaP/xFAafGVmnB91sc+waObcFz/xqHVZMexz6BY2oSISP86CYUgr/4xS/+Ftd447F47N133/17XOetWgj3w5A1O3D/7+H2r/l7Gv5UM9OHw4Jn/hTvjbXxRALMGiFrz0i7SSpsHh2oiegMcQaJwDVoFmG7xYQBicj5RFnbHEDiBbQEJCLDEq6VTe9FQKjiWs40tiiptsZ52hpUwcTzAuHQ7wkUBmIyUfhd8DPHLlyEYwHNxTwn7AejSeA5nCP1CO67FLXfC9hnjX4ZMrMScrifBWNhkj+Q9lch3iIzfYUx1+O3Dff8GPcoQWbeSXfMO3DKUcZ8fcgD597Cuf8P57wBcDjGNFN+Cccna3Zcz7ROFHq43wjMx/DcwOxsJr8gzoZGRka8NafNPXSH/Y80Ub08cDIgK/FMjhb/Ndz/Arcn8HDsh9hcd/HFF8/73e9+9z/xHDU9otZkmIcoYC5DvL2P+9RawbiHQlPN6Rp+r4EHPXBDW+we9cIChAgL2Es6HcSnMRSvQsKsCAlBU0sGVkJDGFXmQaIFmi4Iv1mn5Jd6a1AzfSep+3iOfxGtsDBUmQKZPxyn6h5UKN9Qe4AFEXnjUoQjsGK9RhUq1P6B5STg5z/Xzhdwn2rOQXDcCz9ZRoBoIouQIT+ysFKQPZFFgPiBMBs2AoTwndhECgDCZGrXyLIMeP8rePdy+DswghaFTGm+OBcZU4JzLOwMtxdvYXDfl7iFph9ZyoIaCDan/QKEIL74LuX/8BoxSBO1j+dS2CktF9d/HO5AUxTn1QTe//qv//p1nGcaquchnrgwFoUv/f+ATid1DtcdNG7fNoAnRBBhvCA8S3jHQQFHSa13uwGVqaDKxy1gdD3/EKbwSnlFbOJWq1M1GxK56vykMagMsHbt2nBhNRkwvKzCP/Nv3759XnMJ19yDHwdlRTIT/GyEoxn5aVA9LvBztSUrKCzUIDM9BJw16VMUNri3Fpscw3MaAlXVrNXAO9hUYC/JE+qARgswNrUCSzMQCAjVFZ0gKFSaQgikza6vBNeVV14ZsCHhnRTAFp77efdIEPg1thADhpk2jSPubjxII5XWuC6yqJrvXFgzokLBtElcttOviUTWBelgogVsYqJTtROliSR0vapaA7Wk1+sELcTYA9gWXsYmDI69TSEPSixU+ryC57Uz0TirURl2zpw5KpMTPPNneKY6ji17FPw8gFrpKu1WWoh2Jk0GbLTXcNoY/yYVAGV/4xb5eA7DiUK0Qtekyl6SFfhRrdaGsNTSy0KBHeklwTN+xi38EBEGOKcqBqRbRFCZwpiGuSZmEW2VH1IEUOTZCLNKN/gpUfMhRhjgx/QJvJfNGWwoKDhqOAAqbNNzFRCyfjwhgkQzw87jasCOoVwus90c7IE4dGQiN+10k3aiYKHRTg8cUzU3CvCH+C1g8wcZmYWKNXJkNXhcrzJ0tUwETE2iNAXW9rhnMX7GFuNv89Mwd9rfhMB1SgtC/MeueYLzShCgGeFlNp1xeS6gaYWBWq+0Adx7HcMJIfJdChMIz8RxFnHgPWoVN/gxSVNjQaHQjBNo3jH6Wxf0WPubPkcCz2GcYsN3sFKIe4ch9n5gjsdiXusXPniXirtLLrkkbpU8DyMM8IxIPsExGqCZDhHhi+f/LbdLly5NtEUGbCKEBZQFVe92EoPMYC+//PL5gUgHfrBZG1NbMpN8o+hMVa0QxSYOhQd/ejcRZADTXEhTnymUjN3lj/nHXh3ccxHbw9zHc/ya3FbEdWweQDMhaTCbEk7+ZgQyrqpZEf5d6kAyKgy4V303hXcrmwv8VOtSoKqZEOdHCCUlbNmtrA4AX+0cEIzwt7I9wd+RFfU1RlAEQJyqAg0SNSFjg8H9tDV4aG3AEBFA8L+xD3m2EYJ9Jbx37dqV2v2N61QT7A/+4A/ihI0SMGhexY3DUnasGK3JI0+Jr3/e6mQsqCyweHHsuh1t5jn6Bb/zixUdnLhaCY983j/dQMeBTKVqRp3wAVDLmm7e2A++fM2UZuEJJKT1s0mfFODcR+xh0bsRYmwq/hqY4ww8sK8KFQRV1hXb/BnVuFNr5xBJNTzZAf98CwLGK2ymdoaADdfOyj4UEqwKxM+odsbV2up5qLUjzQIDrlFGVbwzcI0R5pq4MB/mHwR/oMsafkwLsx8lpBKEjUrvOEGBx3NoPoVp4vP9mshTFCY+azU9zK5HejJlwaWWwTENFB7njUATE3NyBw+fQXZNrXU7BUS+GugTp1EgcVTNiPAFtBTco2pRnPetAH8eCJ/EBZvSMJkUz2f6zglNxaAyCNL/dZz/rL+g+TA2lVfUng8IS3bP0rAX8DPCYAphYgb0Ge4CRkag4gXhjVt6MwL8rjQhPCei9eEcx5D8Ev4LDLzCtV/lNkbIGb8EVu3XAkT1mMUJCoRXdRGn1dpA2W3mz58fJ2jUfeGV+HSZ/DiaeX+Crfdsny0jacFyD/gtUdjocxFbCeJehR/vTbSHkEhzBh56GzcH7AvI6FtYoGMSuiWk2D3OIsSR2qFTQdpEbB4+VM1AoUCtA4VJhWv27NlKfcS983HuLDLuDvxuw09Nn4CC4I3ZMM0lgnPv4Bo1qU1INQ4zB3EbGDwGVLqyRsbzYwU07jFG1pV4vqeh4n1cie3dSHq5MM8kNX8U586dUwUb7w7U7Ai/yrjYPomwPVBNM8N1SuvB9jZc/zTjhvEA/1HAxfoP16q4xvU7+HwTn/39/V6hwbkzOl4daGh/g/CoOT7efffdb/rv8YNrbX3P47jfaJwK3K+uT9AIVNr+7ne/81biwzOW4Z63Ob/IyMiIMvYaULhVEwWk2sO0EOLzIsPw4T8jKP9ebz0QP0Zr+jLDagzgYSJChODm+Yw0/ALTGiKDLUcEq4hvEWuR2CG7x+FHO9nuUQ1kgNhZ7nFcFVzE9aPIDAuG9SLU7MUxU0fiHIUQMyGHyA8j/gM1lI4npVHgWma2TyH+Hg+pxgpmRmxOMw3dIwEWIaPcivsC6R2GaUN/wb+vMX8gA7Ig3Br3TFPo4a/U7micVwUBmlGgd0n3WJmCtgNNj3e1Oxb4yxvYhWc+QpsP/Mnh/n8Cfyc1y5UNANc8hN+lJt8xDfA8dQ+Oz4f7EWwvo73H1MrYvx+/FYG8GpyI/H6OVUHcBLR43JOoEcCfXKtYhQPxS0GEXWcnjufjJijCOdN8SrWd4TplOIXf44SNiv9CoRBnK9nDP3j5evxuC08kZuAw7EhgwsATW8KRgQwUGNbcILR7BPuuaffopGaLzCfS0bDQYZM4dL0TYNMNwpCTEL2K8qSMyb1ArCYSBsKCKrUaHqsPNcte0vV2D6FjYF6MtOs7CWPInTdvXk0Lb3c6mYSIAerQSQiTwAdfEAB12Uti7R4HD7/ZbXYPYeZBnlSFE3mw2liZGQX+exKbU90yd2pWMjVn4kCEeF9gGmgc9H+mHwfuu4VajN51OXj4cQiOGZluIDPSnOlYkIfVF7yolDqqKYMm/09QFtS4FGwvQ97/baf5sRnULUQMiJhNEAoB4xmNatBazOfhBhqIAn3cuUMTK/GEjphuoCoiRDoO5F32VkSMup1SUOE/dgmrUcYoJydQTuKM2l1Pw0LEwOZJyFKtuiAhgRdFrLq0e0zZZyCe07pAOwsRIoIQS9OEiMab1CQR2j0sK7a/uYMpQYhEvlsRBKH5QkQB1S0yE1nuwA9uy+XzsaMwO5wDECCdMPxfEDqSmnpnsoImzKNmsJFHtwkQDhJjE0YEiCCk0hIhQiBIzg9EO3Skru89ZgzbWp67+cZWjswVhJ6hlULEbzTtDhuIbW9R2sea1W35RkgQeoGWCZEug3YPCI/PzcTXyoLQ1VzYQkTsHoLQMBeuEBG7hyA0hQtPiIjdQxCayoUkRMTuIQgtoPeFiNg9BKGl9LYQEbuHILSc3hQiYvcQhLbRa0Jkv9g9BKG99IgQcU5ru0dNyy4KgtA4edu2w8sHdBcVa3Huphs7ccU+QbggyI+Pj3Oq/i6cccnepLSPW1ZHlkcQBKF9qObM2NjYCfw42XJw+sLOxLV73PS51PVMBEFoDwGbSKlU4jyonAYw69qpbUTsHoLQicQaViFIbtGaSezqbW1H7B6C0LGk9s5AM+FArRm0l4jdQxA6napdvDNkLxG7hyB0CVWFiKE99hKxewhCt5FZiBhaZi8Ru4cgdCU1CxFD8+wlYvcQhG6mbiFCGrSXiN1DEHqAhoSIIYO9ZFJvgdg9BKGXaIoQMfjsJfwEf5t7FFSsTTnHmRS7hyD0HrJI9Qyxbt26lYVCYQecqWvyQCAfZ3NxfHz8qD4kCIIgCD2FKCNtYuPGjXOmpqY2Q7HYGlogMDO4l+alnbNnz94+PDzcGV8lCIIgCEKDiDLSQoaGhq6GAkHrxyr3SHMRq4kgCILQC4gy0kR81o9HLMuarw+3BbGaCIIgCN2KKCMN0mrrR72I1UQQBEHoFkQZqZGZtH7Ui1hNBEEQhE5GlJEMdKr1o17EaiIIgiB0EqKMJFAsFjdjwy9fusL6US9iNREEQRBmGlFGNIODg8uwofVjjTpwgSJWE0EQBKHdXNDKyIVi/agXsZoIgiAI7eCCUkbE+tEYYjURBEEQWkHPKyMDAwOrLMvaJ9aP5qKtJltKpZKsTiYIgiA0RE8rI/wM99y5cx+IItJSlnPJVe0WBEEQhJq5ILpp7rzzzgV9fX1b4XzAPSI0CJdm3iJKiCAIgtAMLsgBrIODg7dhw7Eji9QBIRXHcTh4dVupVNrpHhEEQRCE5tFTyggnJ7Nte4LdMqhAS9huq9Z6F6tJItmsH/99YkGu33kKGktR7Vv51bmbVh9T7g5nYGAjlNFyrEI6Pj4ig3QvECg3KhVrfj7P7lznan2YSvhpx7FO5PP2abECCkJr6SllZHBwcAKbyCyptbTsL2CrCQSvwziqPiD14A+KOctCHFkL9BE/R3M33bBau2ecjRs3zp+aKm92nByn75+jD9cM8xDuL9l2Yfv4+PApfbhrGBjYcHc+n/u23o3BgeI+8rjeaQlU/vL5yvtwJsqdsbHdeWwcd6+5rFu3fmWhYH0VzlvcI/Wh88KLlmU/MTo6ekYfFrqMwcG7rncc+wjSknkujlNLllxxxbZt22y9L8QwOLjheWzuwS+2XFtW7olPfpLR6MbjnXduXJDPl/8ayr8FuTyJ83Mcp/+/XBDKSAxHkQG3QJAc1/ux9LrVBEJ1P378VDe9cn19YlGuoKbDp6JWjRlXRpjZC4XK68jkXiu3BRyDYjLYLYrJhaqMuGtJVV6BsyEFJA1UaE+USqOMu6r+HhrasBUCmDIlNg5qeZbQGKKMNIdalJGhobu+YNvOOZQBNGSdU4WC81Pbzv9npMMPkhKh11mFSvhtKC9OsVg8g+2jFFr6nMfLL79M8+wm/Cz+cGgtfl3XKvZB64cXnlKptDZRETn0gwdyhw5/kDt0xIEichJHsigiM8rAwPpVxeL6M319lQ9arIiQlahYT6IgnnS7e4ROA3lhMxSRj+BsmSJCUJd9FfnAXrduQ6JAFgSByjYtIdZN2Kpy4jj5+8rlyt58Pv+HF6oy4oGI4We/T01NTZ2lckLrCvuQ3bNBUIHvx28xK/JyubwQhzp+jg1aP2zbVn7Gb2FiNwytH4eO7FPKB3+5/LOInbhumI5kcHD96/m8pcYL6UNpcDzIYH9/4SK0xBEv0R+099WIPY6bqQZb+1BK1rfUqiDUBi0QyAtfhzNNOThl25UH0/IBz+G6QfzeVnekUCjkXoAC9BScopAIQgxjYy8d7O/PPwZZbefz7MVwLioUCktR1sZ7qtDU0E2TCVTk7Bve3t/fv3N4eJiTfCWCd3fKWJPT+HHgacndTYHWj5y1tclKR1u7aVwzfPlktTAwLfN5Z3W1rrk49FiDMThT0xbv2FIqjXTkF0cXUjcNyuIyqAY/gzP2PUinSeSFj9cz3mNo6K5v4n522yaGoVKxb9izZ5SyKIJ003QO0k3THGodM5JEYoHqRpqtjMSQaayJO2hyigKHa9+0HAjHUqVS2cJuJX0ontrGftRL25SRGhSRpigJxeKGt6t1/9h2YXEt40iKxaEHIAs3wrnSPVIdVGbHLct5tb+/j0pypjWDmqmMcExOX18F+dtBPkqLe+eA41jPlEq7lYWpXcqIDusLcCa9Zyfe8zC2db0HlRjC4CzWuxGQ37Yjv32FTgjqR7D1Lz9BhTZNqWXeCeQf27a/Nj4++rrejcW15ha+jHez7GVtEB217coeKNqlLIpZsXjXRuQ75tXYeJ2cdIb27Rv5gG7KwOnpykO2nXsIZeZSdUEs/GLJ+Vq5PPXc3r17z+qDNWHCbtvObUnvwjvYPTBu29Pbx8fH3+GxZikjzNeFgv1VlEu29BPzhR/45w28e3xqKr/fxFkS8OfNuIP5KDbeUcYeLpVe8ix3HJeB57P+WeEecYH/bkRZZB0Zm+996cs6NKnsnIK/d6F8PWfyjCgjMbRBGfFAYme2mhSLRQqjHbiea+M0g5m2fqTRNmUEhRSVq3O33o0FBWcTWppN607juBTtTKDvVDVlxO3SYZo0C+cAFJO1afmwUWXEVfwaGQjqHJieth6cNSv3HnYS5U5zLCMbqGzTrwnC25ksl+0b9u4de1MfahmoGF7A+5hH65a1lUru3j17dr8IZyBeWAk7Tv41ONll3DCUafgNJSk+1aw6ljXrClT2S1D5MO7ZvVUzKK+ZLENUdiYny0fyeStQ4WYF73kMlfib8OvhepQRKiCWVcG9ucv1oYZgnrSswoNjY9+JpDOVBKikLyT50ygZxeL63biGXYoJ+T6qjFDRQVy8gvvm6kOZoZ8RhzdCmf2LtDwuykj7abXV5LlyubytQ6wfabRFGdGtbA6sTcE5gAq2pYMXa0FbQZ7Vuy0gObyNKCNQnh6FqOBYiJbTDGWEitO5c5VfQwimtMgNDsoTP9l2Xp0zp+9YtYZFrbRKGYHCxQqfA+pbwTGkw3XYBtKhehdT7gTivOEGF55zfOnSKz6dVHkh7KPYcF6jVtdfscoIKvCvw5eU301/f1zYMygjDyPe/w84UxVAXOcpI+4Xh+V/xDMvc8+2DlFGZhAIn5qsJriWBTxspufEYdvHxsb2u7sptN/6kUZblJGMFeRaCNXq8dcGIEDZCs/QFeNss+3cUf+kaxyzAkWC93JQZuoAXbZWzp3LXR42/darjGSv9Fip56iI/xjpcgL7qJSs67FfU3lshjJCtNXgLTgbknG6gmVavGHbhWONfsrdjDEj1Spjyh/88znsmgw8x1Xi7ftwGOUnOW5oOcD9T9PpHqnu9xBHdfcSu+h05Ve5GnGJd6uGUuoz8B52722h0z1irHPl93Drx/WhRJhu+D+O9/3Utq3T+byzCPetw6nl7hWZiCgj1cYMsfzh/4lyeWpnuNvJ7d4sD+BWNhYzx301ZSQriBOljCAMf460oTWk6vMQnjfg1eOQST8tFJw/gvuP8ZwBxGsGRd9FlJHO4hjHdOzZs6c5M5MemFiWyyvrh78vulNokzJSvYumpvEb3zvA8Q9N+BzYOZ77/JqAAlQsrueq0YmWKgowx+lbnsWvrmWtwsGZKaZ55/T09LnL/cKwHmWkWNzwFAQJK61EIJiehoDj+IhEtBWLfq5qum+WMkLcyqvCirslFgRW+kjX0uSk80S1fn9Do8qIm/7l3yoRH89RxOEN2KbGoR4fwPyQ9JxhPIfjALznZFFGECevlkojjO8q79/wE4TgGr0bAe85sXTpFX/ir8DQAHkNr6bMS3w/v44aHx9jt2zi+6moQkFh90w1q0BEGUFZ/k3SfXF+jgOyq9pYlWG8917znFqUEcT/9nL53Lak8TfaIvKrKs86ZVmzbhwd/TbHdyWCuBjBcxK7hQyijHQorHiQgLSaPF2TSfjADzYjVbfi1+krELdJGdlQNa1rUkZeO0TBnKrcZOTF3K03UYgrqisBpFLTyse6kqWgSBsrwEGabFkqalVGtNKDSi9NRqSPMwmDNDuCTWreaKYy4odjfQoF60lUGNfqQ00Hzz6ez9s3pA0GbYZlpFHcr8PyUNJSB1vWo4xkGvBJ9CDLfXBmehbTD5UaK/DE/JjP528fGfkOGwJV484tQ1WtLJnDkxXUUcscp4BKPFkRAzUrI0iXb0ERerCaX1EGUweb4kmnL7543hW7du3i/DxVQToO2LY9mua3rMpIVU1LaC5INE6utlXPa3KShcI9E8PExJzcwcNvqnk/8vkdXaCItJMMn+jGrzvTTqAA3K+dsUAgl2pRRIirxDrf0LtJNNSnDUGd+vkqhRYUkW16JxOVivMYNi2rZNNgt9fo6O7rUMF6c4hQWbVtJZifoyLhXlk/ELrsGvotWow0sdcd9/XCVm+xuGENB0jj9zrc76Dy4Rc9gR+UsjeRDJm++qgFKFLfQYWTKX0rFftfaskKUJ6+lKKHsBwdvPLKxa/S6R5Jxy1D+WE4m5IfqbxTYaLCRktoUtwjJO9UUURqBmH/MIsiooFik5w3oVP8FRSRzF81jY6+NI67WHYajkdRRmaWRefOnTvDjKz3z0NFZNo+idyR+ZPPCwn2YWpnIlAEOmH8UJWuH/bJ1k6losYxpHLHHRsaUMbyS7UjFlTefH9NAmjPnhF2U6YPwG4jtJqNj+9+EYrJplJp9wq/omJ+lmWvQDDZDVU1vg246ZFicaglAxz9QOG4HxXcR6ai0zMPv47XbsVvDdzN+novE7adb2g8TRpofTMvpynHb2RVhAxQiP4B5bOuSjQc91NTlTOcdBFPexzpz0+M2xn3VWUhYXcpgpuaJ217Vs3lGmHdU288+hFlZIahpWRycjI6nmCqUsTZThiQ2pGwEkH+rzbHRqpVIgC7Vm69ycr0c7IvCYD0Ta18cb4uaxdat1XzRqXCwXStAQKI/q6jsrVa5qdWwK/jxsZGnoZistooKDjMfvLU1iNamF/WzqbD1jcqQLSCLY6NyPQJLaqKEygvJcexN01OOh/XFqGGK5AOouZFMPv6ai8fUEIeqjXuwSnE/TjHs0xP5y7n7M7Yz2LFyARkSNOUwHzeqWMx0ebIGVFGhG6mSjeBRbN11Wm8WwmETjXzP784qYdq953at2+kASuE/UvtiAWVW80WO7bMcGfLu85YWZgWa9yvWFzf0IBWKCSc32cIv7TKvCXhhP9HEfcpY044GNq5HX7MG+WJv1Jp9/JSaWSwVBp9joNtUYF1lSKSzyurS4qfreu3bt1ak3LsONb1iIfM97if9KZ/CQMl78Fw3OO3GHFfHB8fe3bv3t0nEZbZ+vK2QktgtXS37TKtyTXGY+5Pa4nHJEQZEboWPatq6syqKCJX60poRuZdQUujmsK0BpVjTXPO6LCk3oMK6Rlu3L3a4eyu2CTeD9kzH8KZs5xmJp9Xk6Y1LLQykKoAIk9884477qhrUi4Dwn+TdsZCS4R2Ng0OfsQmbX6NU1A65qJccGBoatqjTvqCdnYFlYr9HeRpvRcF6XH9u+/+4iE63SPpuJ9+56qtXeTBsX2OYyc+n0rgxRfPnTc+vpvzCFWJe/sLzai868G21VizFP/Z/61YvDfzJHq0FGFDedRweEQZEboatDq2QKhwwGA19mmlZKL6LKou/OpAO+uGZn4IKu+rljggl3Zw0Fvs2CEfFIjwP4UdK5tE8L79WlGrm+HhYc7GySnTU3DupuVp7dr1qcKLgyrx45c5dc2WWTuVKlYLa8GsWXPY34+8MFDLvBOqEoMS9j7iZhN2EwWwbdsPYpNaKdVKpZJPzR8oBx9mqRMQbk4t3pQKpF1wADLKSeqXMpaV/zrK0etbtmxJVTSRfk9yDho8L3P999FHqlsyjcmFCxdW7a5g5e04VurgcOSturpuszBnTt9jeH7i116Ikzm53Ln3isW77uWuezQKZRXCchiXcGbxpugRXZMZs9ANn/bGAcF1z/j4OGdYPM/BH9yds/JVPgntSNo2HbwfPaHQ28jSTR1nQzOrdp7ne4dOouQkmeEDn/YaUAFQ+KcqEQYIC85fgda9Gtz6Gfyuzh4u68WxsZci76930jMoEVXnGgnBQaoUyoyfmrsqEN8UbA1X4q4VocBJz+qxgLBLgL+6ZMn0dOW6pKnm3ZZkuqkfIA6dg9qNCsLZb2Z2piKEcynr4uROUBEKL9RHBTyft74KZ9ayWfOnvUnT1sfh+id3hKHTh8LEflaL+Psh7uHssFVBOeI0CmpuJ7ivhrvWSj7gB135Mv4S/Mx1dgoPlkrBz4v1BHyM+0wKIPz6xtKlV95g3pvh097Ap8DV0HONvIfnZZwCXs1SbCx97B6uGgY/SGH5tFe4cHj55WF+arpQf/3Q2i82rNwgStjq2F/Z3q6vCgDBvr+/v3AphHm1MSR4jBKaqAjdryLwq6qIuAqMvSJOEWkEd0KzynL4O+sKt7QmsRKPU0RYMajKodXwc2nE+VwIwnrm7KDfa1ZEOEcIlam0NW/K5b5x7UwDcajSXv3K5TwtSqoCqFRsWn0SB88ivMsKhfwRKL+BcTL80gOnPUUkQz5M/ZpqpkAZ/yx8T8tC1TRFOeJgTKbjqjhFBHFQU1embff9B5SzlHJgLUAZfAXxHRizBEWE49Y4TslU4hzQmjj4Hn79Y+1sCZSVpdLIPPiB3aYZwq/kj4pH7vCIH8TjE3hWrWUsgigjQk+hv35YiIofLWJnW1qhr5tbbzqWu+XPjsb+/nxN4lgBdn3wE1IqJSjTQUtY/RylsgDhcqlpPTcbVuzw92VUdiBy6hkLAeFbvgYVNSccyzyHQTMYHd29jQpCuVxgV1Imy1SNHLPt6avwDqtUGqXVIFUosyKAXzjRllo5tlb4eTSVLDjH8KupAkBZmOQXHYwP5kMoLmkLBa5ERfqjal1wMwHK97cYBlTaReTHrEqyn2P8qgVxsLmWSpQDQFHOPmbbds1xrxlGGboMfqdlixMAJj1j0c9//k8/Ghq6pymL8CWBsHwRsoh5iWO/ag4Pom77kiVXFJAOaWHJTE3mlk5Humk6ghnppsmCu8aL9QUI4ZUQQfOxDc8BoueScN7wm8ZbDceCTE1VOM01TaDKTyjoK3XLjuiuD37C5xyEADlAxcY9NTO4pt7p2+DHLzgOW4TG3zmuBwK/OQfRkixlngF3BtCzel5tWflPwb+mWynJooP4d9fpgDJxjEqFe6pxaMavVJK7EBCPJ9LeNzi4/n74i4NbmQYqDFQaETbecwLK0jfMsvm9CrvlLKswgHCzDLGyV+mIcoSynDsLGfsPhYJVQpmuR3lJxO1CcfBuZREMxb11anq6vGvv3jHmn4Yr63bAmXGx4ey4jEN2EbNRx7Dw0/DT+H3HrDeEX1MRZaQDEGVEEARBuJCRbhpBEARBEGaUnlJGHMdpy+A4QRAEQRCaR08pI6VSiWtIiEIiCIIgCF1Ez3XTjI2NccT+csdxmj4DoiAIgiAIzacnx4y4nyKWlmNrlctlfprGRY0EQRAEQehAuvprmoGBAf+XM6fGx8erfkY4ODjItR04A2JTZ+psBPmaRhAEQbiQ6SplBIoEp9OlIhE3F4CH4zilSqWy5eWXX06dC+DOO+9cUCgUOLc+FZQZQ5QRQRAE4UKmo5URKgt9fX2c1ZDT/9YLFZItY2NjXPY7lZmymogyIgidByfSQsNmDRorN2OXk9Kphg6oshBf9zIwMLAI4WVYVZg58R7H30F+XgV3T4bZgPTmhGlcRJDhj6sbTyMOhkZHRzk5Yk/HxUzQccpIVutHvXSi1USUEUGYebTs4XodiXIR8uMaKCNca6QncBdxc7igYGKYIS/v3bNnD+VTz1XAXH12amrqe3Caxfc+D8XrdWwdxM1WxA0bw4G4QZ3wRSgkXFpAFJImMuPKSJOsH/XSEVYTUUYEofNwp+mf+i2cZuXfo5AVN2Db6xYCKidcnI/K14dLly79WNYVYbsJhPPr2GzGz0I4jyOcnw6Hc926dSvRKP0unFxPiPHxBJTRehZfFKowI8pIKyv2RkBG24/fFigGqQNhm201EWVEEDoPyKmHsKGcUnISsuF2VEStWGyvYygWi+yaeQ1OE+aerHyRtoexoZyiIvLhJZdc8oldu3Z9pE4KM0JblJFOGShaI1wUaBsKYtXPglGAH0DYaN2pS7kSZUQIA2HJSpCrik6Wy+XL9u7d29bVbgWVBr/Gxqxae2psbIyrqPa6VYQrsHrl9+KLL57XSZW0tla9ByctFcNIk3uwrSlNEMYnsXkUP1X/5fP520dGRvbDKdaOGaRl84wgwYv4fYCf09fX90GXKSJkAfz8LP3PHxSOfRzcpc8FoMKCQrEQPwuKxWJUIMzYglAXyGs0HfPH/unnRBFpP5Rf2HiNC5Tpb2hnz8LxI9h40yUgzM9AEemovHfu3LkfYqO6TKBEME1qUiA4RgTh4iBVY/k5fuWVV75KJ/eFmaNpygitHxCiY6byxqEx/DqqG6YRUCnchsx/UofvA1pD9KkA7OKBcrKWigl/yOybcDh1sKzQfJIUx06HigjyGq0iisnJya9pZ8thGWbLU+92LU1K+7/Gz1RYtE7RQtoRFVYL8/aX9VZRT2VfC1B+BiBLbWxpcUqFSgSuPYKycQ33kSYHd+/eXfNA4qmpqb/GM7weATQev7Ft27aOU0RaURY7XSY21E2DzNGRYz/aDQpGprEmzAysaPDjqH0/VF6C1hTppqmKjs/b8PM+vfSxDXHKvm5FhrwauD4LFBh9fX1PIe2L8MOH2L6I7U9xahl+9+On3oXjxyuVyi1xX3BRyEJAsotPWUKyMj09PddYTBA21aVDd4hovgoREy+DuCdxQLcO8/twmkGdDF/msRRIs7tRyTG8iYIRz5tEPG7v7+9/enh4eFIfjgDFjeMbvgAn0957Hu7/EP65jE4KdMTVN3GM5vwA+iuRSBmDH1fBj+yuMMrIM3jeFjq57yfuaxTsP4zrd9LpHqkdpIv6rBj+WIctl7jw8H/dgusewvmtiIdL3bPnwXHGHcd8PM1ddTAB5sNz5879Bs9RDVTc+yruW0sn97MC/7AsPoWfGgAbB559HBuWXVopEt/DwaPIa1/HNYHwp4Frx/G8QTq5D//wc13e/6d8Dt/J42nwGSgDg7g2NuwMI87xS5tUf+H8wUKhcM/IyMgH+lAEpjOeNYBrmY8DcYbjV4yOjrKs8TqOX2K8euWO4L5vwa+bjF91On4B+0wH1jP+cnpw6dKlt5pBusy7UMa+jmtpDYvoArj+PyAuWT4C8UAlEuc4+FdZqPzg+IcI840IMxXF2PhLoiZlhIKoC8d+tJvMY01SEWUkFRROFrTrEderkB9pXvZggUD8X6orelroWFkdxfFX8TsOAb8S24HwfSCTQqIrVJM2L+KeSEVHaD3DO57VuySgHNB/k5OTnh90Je03k2/CL7LGEq47jeecoCUSuxRmNDP/Ea6lUhQQtjiW+ikq4pHh5XsNieEhuJ597RSKflLv0UKPrVpWmKewvQZC9ox79jwxfqH/h+B/htNDyyGV/ngW4yugYOIeKgM78DwOxLwFPy6eyYrZP2Mzr9uO67i4ZkBo4j5+3ssKUoE0+vi+fftiKxSELfL5p35/XcoIlSfkWX/epmLrR41dwXufx/m78WOe3oX4fRtxcjWup3WDYfbA+UlUUJcnhYEgzIFxFFDgroOy+ybd1dB+Zpytwbt+Wi6XHwzfi7y6ERvWHQGlCYrVDVCsJvSuB/yzDGFS6Yr8zu0ofiaOT1Ehw7Mi8TtnzpzjUGA/ZB7BfYG4w/5KbBhO9Rz49SDesT38HPMMvavQlfxhXHsN4xO/G9H4/JE+7QF/34xzr+C6ufoQGUZ+v8f/HsYZ4pgKiEpnbJerExocexWKw+0///nP/xN2Wd7+Gb+D+H0JP3+9/eMlS5ZcRwWD5Qz7fCb9wLD6r2P4Pw0l4S2kxX+DX2ix/yWu+w7i4Cjyzr/HPhtQi3mtAdeth9/H4N/ZCP93sX8L7vl/cGoYv3ew/6fYsiEUUJKgRP6bl1566Td6NxMBz8aByBXrRwMg4TJZTSKIMpIZ3Vr3C9oD+LFg7kfrektS6xqFMtAlAlIrVV0JnsQ9ynyK7QoUVLbyYgkpLWQnns8WdgRaeXDtSb1L+BlpzfGI8spKgILIkBom/emiv+KgosMWT2xFSqGMiocDOz3hA2EWHYAN9LW0GigBh3JQ1YKi/UMh78km3BdRSPwgzKxEvUoGsCGwBv66Ff56xz3kwkoAysWCpPKo04GtUfUsvBuvTp7kjJUmNj/Dz1zf1K9P4uIDnNJxGatk6vIQsF6BxM+SGSfaKmIq0EyfMOv0pQVpBfxzfOHChdft2LEjdYwJytx7eI/qluE9cZ/ThkEce5/gct9vGeJ+VlBZv4B33g2neg7SOdPAVfj5e/AzFTx2u8cqsH50fP4K99A6p8B9idY1gnd8Bpsf4R7PMoXNn8KPfwEZE5nThPkOaZS6GCyu+RU2ynqB553As9lQpgz7IsLNPBsB/vivuI7+NPn5DWz+UN9LSwnLfgS865+wucLd8xSfmqwjsWNG8GC2Knpy7Ee7QSIGxppo7VVoIhC8HJDmgULzDAoqBxRvSjPz47pA6wf7P9bOCEw3KjxIT6WIoKJbnKaIEFzr+QvP5riD7Xo3AvIIzbB+ntHbWgnch/eyMeGvyAIgTIwfv8Dg2K/EPMoWI8L+oN4lB1Cxs5UUAHn9NlRUnKPDKCJUKKp25aCSoRUj0LWEeLyPG3cvCp7tje8AtLw8hrRfHFZECPNDkiJCkA6BcROAY3YCApWVDcL3JH78yoTveAN+uB3vtBBGWkkyC+BqoOLwh4357iqGDe9JtHaxOxBxwLzm90ditxjS6X5c7zfnVx2sizyyUacvFZFvwT/XVFNEUIbYfeC1vBGWquM1GNd4PlvspnL8cPny5cxvNccx3jeAjXnOZLWBq1TqEM7fw8+3YjeTIkKYx3DPE3D6r9u4devWxDwMAmNZ4NyFd30MMoYWp8j7kAdSFRHENbtS/PX2G0uWLLkRz1yepIgQ3HNOOxUoD/THNXjfLdjGKiIaT84ybpE32F1dUxpFlBFEPk3aNfVfC5lZgAKR2MIL4FiiAGZACytvMDHcx1FoaBmpCgoaTccK3MeundiuNSoiOO8X/juTKjQKMFRS38bPgUAxZuKv4NkXJc36Gw4DoCmegrJm+vv7Ay09+GEOWvvsN49AhUGHKyAkcQ/7m2OhX3GeLVXG2X74k4I6IHT4XGz8M5k+h/BXnVjQB83AfhIVSlqf4B+vawqt5icgwCNdQFlg2LBhOhh/H4UC+SFk4gP47cPvDH5jk5OTRcTz1xD2ufhxoPpqBK/p84/QSoMN41LB+Ea+S62EDJAzgfyJe1k5JEFF2IT51NKlS1MraaQvuyFo8WMFzTEfNPlXrXjgp69iY95zOotSEVaUQF0DTqkIYeN/znDac7QVlFYcZS1COE8gXh6jk/sZOI57Ml3rS2cVN4xTKA6UYTWH04BnfBl+N3FNWfe1ahYogls8hQ2c+uQnP8lym+oP5Ad2NXndTHzXVVddVbPfI8oIMtYBFjDAwTScg19oECQUhek2CLCLEL+BvsEIB35wW+7Q4ZO5vBXulxdiOHfuHMdleKPOEdeZLApUMLDxxhDgGbH3sYKCEA33aW+mshHz+wAC7Fn4gf3m6lNv/eMAwkQgcNld5A9DuFWbGbbKcH9YkYm0ilGpssHBCpSWCG98hIaC2xNkBsYF/Po+/Mp+/53Iy7EDDwGVFe9++GcXN+5eJth/7YH4/wdsYu/XlgwjxD/U5vu6YMWHjZcOYHLWrFkvYMsKkQOl5+NXxDsHkO8CfeutQIfNA/GQ+esW+HOpdhq24Re5V1fSXv7AO1hpJb4DeZxpqypOxPckxzXAXdVPqHA5/sUboIl7U99jwHVe+pJLLrmkrrIBJXUj3q/3VPwwTyWCdH8S1wSsRbUoQbiX4fWXofGk+5nO/muzxk0SKNufwTO8MSNwvwqlouowAVpTsPHLir/PmkbG/3BPUhnBfTXP2BvbTUNogqbGT2HKShSHvoIXBczaQirHUACuZfxBaF+E7eOxXQYTE/Nz3z+yI3foiKN++TwqCCtSeQjxoAx43RvMn2g5ZqqMIHS9gZIsQMjjsQoDW8F4h39QKK0WRskI/xaygsZvZ7W1j/zg/f7uHFpovqV36wL+DXQ3YT9QMaFC+TaO7UAc3AM/M4/SmuI3sa+EYAoMhMU9y1BZ0yzPScD4xU3s2BeOccDGn39PIzyp3Vl+tJXIP+blGNI01mLFCg4bf5dSo3OBeBYC5onp6Wl2vdDqsQJbziHEsTcUzvyKhwMBqcz5K5ymoePBGycB93EoWpkah/pef1g4oDY2DXDOG3wL94fLli1j3outgHTaen5CHCRWsGFQQbG7SYH3TEKpSHyPgYoS3uEpfbivrnlPGB94jl/BPp1meeD1SGtaTc31DGuqtSgM/HqTdprwPkyne+Q8Oq28bijwY6QBGwiZ3xVDoMsHDaQnsigHCLN3H/2M+6qm0YYNGz6FjWfVAd+64oorak4jkqeZk606FKyz2D5L85Q+58FKFIXxaWToS1kocYit+0ym8AsFJB4Vta9QcWMc4Xet7v+O4lo/3lHKx7RzBskt3WJ1gPzKQuBVfChHiWMy/NAqgms98zfYGasoAgjRcHnwt5wbhuUPfvEqfrhpoWlEEFGoBPIdnqnCAMHHuRrY78tW22V+xQ35lyP1PbDvddVANrDr4h1eg3ydxy+xywUCLBBfuCeg1FQDCg+7ANQXF7iXDSIuYBYbH9py4Ald7Nf9OW04L4Fn9u7dG8gTOr68z2Thz9sQN7Rgen5oFoiHh/B8vafINN8MKzdtvTLdCxzoGhsvccpcmnKBtF2nnQo8+5famQrLG65lfvIqrCxKBe4JjJdB+tY17wnig1YR7zl4bqoSxQHO2umBsGfOx8hLHEzNz36V9QjbK5JmsYXfAt1QcDc074muvz3lAO9/48orr6zaGICf2ZXLvOClURalolwuf9Uft7Nmzfq7LIpPHEhfd7Q/nqf6SzlIDx6jyZmDLv0C2wMCgktK34KfahEiwFvwuxCtJkcRb6rVpBW1+HkR/vvEgtzBI8+GrB/hT/aE2gkMXIUiSKFbFeTVwGDR2bNnpykxgcGUQI0J0e6GQf4JhAHUMrYiCZpkAwKNFQ8EH8dSfAP5lINvA+Mq4I9x7TRcz4oNYf0Zzm2dnp6+HHk8qVvGA2kQaKRQrqDCjpUjYfAudgGoz1KRRnhdiRNcxb4P17L8+J/7IsJUtwyCP8MVX2x3AOLuMb+sY/ohbptelvEO5gvjH1qXqvbdwx+LqIjASevVMaTZXNxG603sfQhjoBto3rx51RThQCWNsHut/ySgiPALlrdwrWeFz6JU0AqD+wIWsixdDXHgOX+unQooFt/BJvH9UDo5CDqg0FcqldRB1AaElwNHVdphe+KSSy75GNIgbeCnP9+dzjJGIw3EbcAqwrjOotzAr4GuIlC1q4X5Dbd4Fic845nLL7+8rvFaJLGbBrCVsA+F3vSH72DLyj0VBJHN/uOet5ogssPWj9XsznLPhjBjP6h89DsfILliZ2wV6kObjP3CKtG64YcFCBt+3qdAmpZwX2IlhjQ+gWvCXRJ3o4LlYMbwRGsebA3iPAc9ntV+jcBWDApzuCLLVHGnQWGKjT8u1ERjOt/GdkfhXPgTxwfOnTt3xrbtv8I9C/fu3XtSH09Fp0HgU1iE8RXEe2DuCz+MK8gXthwZz6e04uNNXBUHnhmwiiCN6mo1k5iKL1WxQVwGKm34ZfSOO+7wD45sCOQZtuQ9WQu/pQ5mZp5G/L0Pf53Etf+Mey9Dml1rJsWLQ5cDrwUNjj7//POpFQmeHbCegZV474/Wrl1r1u9R6PR8C7+TUI7+Doe8LhE843gWpQKNYk4s5k/fq3/xi1/4LVeZ0HUWy6l6Ft+fxVKAfL8e13rWDHjlIaSLNw9LGJZlnH8P95Rw7f+LtPgT5OHlaev6aMXFU/DgbmisCBsPeLe/y4cDUMPlOgLSySj2Jo7Gly5dWrWbGWH8W27cPcX/Va9VhFjwSM2Bh2c5onsLIruq0oEEYhcEZwjMbObqMGj92JKodBho/ZjlbEVyXuhKR1vmGUG+2od08SpuCA9+yllVyLHiQcsobTIntorWhtOb96HwcaxF1lYwJ2YaTOyq06D8cXCsN5A2DpY3/LbPmTOHilNVhYvguWwhs7/9FOJmdZa4wT1qkTS8i4Ngb8c9r7tnaofCedasWa/gOeFZKo/hGMsUPyGk6V4pATj29OzZs7dlCR8rGFRyHL9ihG5DS/sj3IFJzhBfVyHskc+C/eAeb5n9MIw/bDLNfBpH2rMT4BwQD+J9VSsegy4H4flL/MTOZaIVJfUljXskCu47Xi6XbzcKrMlXdMdwGvF9L+LbU1gIFRoc/wneldZg5rvG8S52qcWWabybVlDOJWQq2swT0rFyh0KuJvrCrhdePIP13xs4znj/FLbMxxfRLwsXLryn2ifOBsQlw2emt+e4ko+lKS/VYFjxHE4sZ/z6lygXnHQxNazwh5kETd0HOZdpjhC8z1v5WB0IwfiAUjOUVUGpSxmJYSdaVhQkqWZSvIuCnBkjsUU50yACP0TCcCrq6i1tWj/ynDRLBpz66PhVe3VlRiV5EgLvGCr5Y1kreYMWlrRssFXNqeCPQ7h/WFVpTYBlg8/Tu7GzQGZFl7NH4LdnsvqHygNao5xNlJ9qNt2yiZY4FS5OKMaycgJhPd1IGDsBxhnSXM1GzXxUTfHMAiqG8BL++/HsbyDeWOmpBh32j2JfzcLL/XphOUBlSzP7pcy/UAhq+nqSCg38tIxpSj/hdyJp4DbLC97BSvtdKA/Hsg7wpkIwOTnpWa3wjMla4hllgQvrcdxRwxW+DgPzL7dURBj/p7Io+r0K4oT5h/HxLtL/p9WU+DSapYx46ATqNquJWD+aR8crI4LQqUAeB6wI7LLK2kUmBAlbVyp1ztwqtIemKyN+oJiwtbmTAwQ7yWoCf2W3fhz8QTGnpgyXScgyIsqIINSBbnl7i+7BvR+NukzzeAhRUKd43QiIy6ZO0y80n5YqI2GQITgrHddpqWoOpNUECgNHJTdLCchu/eh3qBTJYoD1IcqIINQBlJHA2ilwpy5yeKGjx73waxQu0MdF376BuoVz0vCDC9YdXFGbY5M+j3jk2CxRRDqYtiojfpBJMltNOPIbikTc0vuJ4Pl8JlfPrf65p1g/mokoI4KQEd2VwHlfOJ7Cswpr+XUAW64se6CWSfQuBPR4Fy7uFzfAlYOkOWfGY1r+ixLSBcyYMhIGmSez1QTKCSeK4gC98JcN7A/cXnVgl1g/Wsl+KCPh6cUFQQihB/VmopHB0b2MtoCoCdVQfxxDnfDj6enpg2mfNQudSccoI36QqbjqIcd0xE8iVg9i/WgPjrUid/NqEZqCIAhCZjpSGYmB67xsqenTudcnFuUKDqdqFutHW3BO5WblV+RWr+7aTzUFQRCEmaFblBE/O8cSFulSHJhYlrPst3O+VVCFVuGcyNn2ltyaP2v6vBSCIAjChUM3KiPsxuEnb9FxCWoSMq77IrQMK7cz12dtEwuIIAiC0CxSp9rtVCzLuk2vrRAkn+eyz0JTofWjckvuphss9fuzG7aIIiIIgiA0k65URlLo1vVvOgtaP2ZZl7oKyI3LpRtGEARBaCW9powIdSHWD0EQBGHmEGXkQkWsH4IgCEKHIMrIBYNYPwRBEITORJSRXkasH4IgCEIXIMpITyHWD0EQBKH7EGWk2xHrhyAIgtDliDLSdYj1QxAEQegtRBnpdByHCwU+LdYPQRAEoVehMpJ98TmhTTjHc5a1WikfN994EbZfEeuHIAiC0Kvky+XyWi7Zr/eFmSBq/ViR+7PVR92TgiAIgtDbWHqbKxaLD2Czw+qS1W5t2148Pj5+Su+6HDoygf9V7k6nQ+tHfosoHYIgCMKFjqeM+IFisgYbKibL3COdR9cpI7R+WBa/fNkuXS6CIAiCcJ5YZcTPxo0b509NTW2Fc7N7pDPoDmVErB+CIAiCUI2qykiYTrGadKQyItYPQRAEQaiZmpURPzNpNekcZUSsH4IgCILQCA0pI2HaaTWZMWVErB+CIAiC0FSaqoz4abXVpL3KiFg/BEEQBKFVtEwZCdNsq0lLlRGxfgiCIAhC22ibMuKnGVaT5isjYv0QBEEQhJlgRpSRMPVYTRpWRsT6IQiCIAgdQUcoI36yWk3qU0bE+iEIgiAInUbHKSNh4qwmXEunVCpdpHfP8/0jO3KOT4kR64cgCIIgdDi53P8PWsQySeBJbrEAAAAASUVORK5CYII=">
            <a:extLst>
              <a:ext uri="{FF2B5EF4-FFF2-40B4-BE49-F238E27FC236}">
                <a16:creationId xmlns:a16="http://schemas.microsoft.com/office/drawing/2014/main" id="{8F26CACD-62C9-4333-8FBA-0BA562B6EB8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92800" y="3225800"/>
            <a:ext cx="406400" cy="4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/>
            <a:endParaRPr lang="en-US"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AutoShape 12" descr="data:image/png;base64,%20iVBORw0KGgoAAAANSUhEUgAAAiMAAADDCAYAAAEn9iGMAAAAAXNSR0IArs4c6QAAAARnQU1BAACxjwv8YQUAAAAJcEhZcwAADsMAAA7DAcdvqGQAAHWBSURBVHhe7b1tkFzVmeeZN7NUElJDCzwRLdkT0RJgvdCxY4QjxgJHNBK4QeCNNsKgyioJC5geQPSukeiYBtPTFqJjAXliLOHeMVi7YMqoqrKEjETHGCTZUokPNvIHg7wRbYTdIHljbNQbY4tuh1GpKvPe/f/PPefqvufN18pMPb+IzHvu+3l9znOec+45uVoZHBwsamfPYultJhAhjnYqxsbGarq/W8gUqHBkhOm1yEkNTLFYPGNZ1ny9W43liJwT2t3V5PU2FkTIi1lyAa8Zu/sv3ta7AQYHNzj47dC7EQYG1q/STkV4X9+fmlPTCD8vDXNtaqSAzSw6DDRYoY95qMi4775Lc4eOOIjBOfqwBwMzNrbbchznl0kBy+etCe1U+PfN/fyZ+2uNIMvKHd66dWu1cCrMu1NzQZxg1ceOwr1aRYafm27wnmcCpHc9/IE6H9jK8lyu8I4+rI5za641+0NDd72ACL6Hbs0p/Bb5I42E95csuaLw85+/V4HzKH6rwuf98FymGDToCNk5ds9/XBWJkDReO+TwB4+cdJzc0yaQ5ym8w2Ph4+YYA8Df6OhL95rj/f2FS+FcxH1D3P3YKH86jnU3NoGiZK7n1n9vTZGi2ay3qZTLhYVeatx6k3n5YmTnR9WxEENDQwxkAHO/38OGqanKmbjjMahrLMuBfEy+fnBw/f/QzroiJRMvvzx8Oi5ikP1LPOb3IN2Ok/9tsbh+TB9S8DivDV3/gX7mO3rrrFu3wV+kFObdwNaH/EU38G73+SP/Vh+qTaYYUHy0K4RPpnQziTnF1Dp694IiEilQ2M6aHGK2Mx058IdXBOKAn/drZ4Sk3J6GFykbN26cwwdAH4nRNwYd27ZX1xM5uPfb2km3aUxGnoNzSgBjG9BbNKnvLZVKt3HLe6mFq4OafD7/aW4hyF9QB1ysgYGB5Tj2Bb3Pe1/TTjdScMCZmpo6q44kgIdP8Lo6IoZVocEIUi8nMiDqgOO8q5+/mlt42qtup6en565bt2613uV97+utlwvMvYigSxHYq/Xh3MjIyFs4Z4+Ojt7ru94ZHx9/B+9UOQwR+XHce6s6A/I48DYDiguqtltUhGTUT0IeVinJ++H2cg5hQHBsGQKzTx9S1yERTurd3N69e88WCgV/Si/mH67L415VtOjmliAs4SaHSkgc347wflcdAdznFu/+NY7/T3UQ0JOe57WnI4Hm8UyR0abaB7nmnj179gQiNw4E9PcI8Dy9m5mAoNURclpFAuAWDb1jNWmvLYZ+DOWaWJiD6okQEpszSObcYegRHYVEquSase0tvRQhpLFIYWSs+dxOvdczMFK2uc4aYGT0WO7w4wUsLFtiZUoPR4Qfr/joGme5uxfG3nShREgiXq7poKq4o0mqwnuFzMUhJiKo4C3U7p6haoRARV6DFvPrejeClkE9Q2pgaikevRIxicoaIyNLINmaVtcdOhJpkA0Obtjhs4NGqNbxRXj/wMAGv7mhJrJ2fmXq+DI5JClieLx0733LdI0U6FrQEfGGMQK7R4PEdHodwcZ7F+/j/fl87tuDg+s/GBrasLVYHKpJsQy/I4mqnV4xxeU5RMAmL+ccPHw21Pt3FDqLz+AT7fTyR4zj2JssK/9sOMKwz0RS+zzuOLnjpdJu1QtprouJZLq9d0HmFXFjSe9i317hOPlI9y3fhed4Jk0+NzWHhHjAiwzmiBjTZCy6sws/VaT4Uv4YGeq8hsew8QdSHUPAtjDw/FlW7nFE5BP6dABcm9fPYDEu0W32R0dHj3Prh+eKxfVl28591lxHaomQ+mB/ju7TyUDgOkbC+PjIUb+HCVMVx7wIiMPfP8zn8Nrw9fl8/nYUxx/qXUXLIoQvNymrDtx60z3+Y37P9fcXLtLXBco7s7r/+tHR3duQs74KdyCrh+G17BdGDnja7OvnBxgdfelVbv3nEmM4RoYovCITJSBDupXYHMIujEqlcq0K/AVGJEKYM9h9USgU3vSEaD02lOaSmDBIvKwjpzLhEzyqPyVSFPSxrbXmFqj8Y/g9oHf5nDf1Vr0DW9Udcccdd1zLrQHHH+cW974D9wfqICoO7D+n3TzHHkl1DonndWTRYs+tecfAwMAr3BIcU/IJ24fwG6X7zjvvLPA9dGOrqnb236wxD0iD14DMY9OoC5RKJRUI3osIDQQc59dyO2vWrB+pAxpcpyIE5w/AvXBoaOhH+G3Fs7zIhXsuz+ldD+Tq57mFP5WwRC2i3kFwvZFvO+EeouPll1/mgJyf0Y33vcUtcwjOV099XgOt9HRWO0nSM+HZW7ilbuBPCNMzh2Omg2oLt7j+2nK5fJBuH8zND9HB95h7gHonIkx1oPmhXOQWAb+CW9Ptif3buV2yZElB7RtPmQD4PUngmYWIySwR0ZZahrkFkZlJpiEyEV4rUwIaIjKEEYMHKc2O7pf/46YPsuaKdgC/qSJVDYal1sggXg4JM3bPXyBSLK+DuSo9YnuN1UNcMkZGj3VRpERIFXosIgx1REhvd02gxViDwqVyxec8BakXCUSGX8AGRin2cI7IhIqYDqpq20lLUz6uSq+piAodQVMTDJmCjdiAAT4NKJ6bTBtQ6FwaziRJDYB6ECnTmdSvwwNkkEzdY1mh1Uo7hQ6irpLrlx6eMQnUI1U86XHoyFP4N19vpRqeaGmL66Yktl1YPD4+zG/8qmL6Zvz9RX50PxA7u1iYAmGL+a7QwzyP/dKO4/Y8lkqjW9XJJlMsrq9YlpXn94rbtm1L7LeqBRMvtl151LIKxYYzSRiT6LiGY24ikoHdP3v27DmmdpJbC4mZxATA3ydu8HXIrUVCqY8kfMcUSNgtpdKIGn5rzplEHRxcj0xqMbMaeD42k4TvNeC4O6jAsk6GMxGvHRjYuCifr3jfQ5Dz7/cyZaDj0f/+wcG7noTzK3Tj+ZPY9PszSVzm9T1fPQPnX8M9t5rnht+l/eHdFwhgVrJKDL+UUXz/yA4ENcu3olUziQmAguMNgrw4MDyyzSSG/1r//QluX4JEj/kx58OY94UlCeJtWS5XeLZSyX1nz57danxEyA8qk1jWrCtGR7+tvyiK+tEvNfzH3n33n36Am5nJbsAhdTzufrh15lh/P16nGg48zy2O/QrHPu4/xotbRl9f3wdehqLUyJZBMoEAn++QMeMwfGMxLKtivmaqtfXk+tfF7/Zgnyoi83Gc3saI9P943iRGmEolz77YVYVC7oVicUOi/oUMEpA0YfzVCqSC/12fwW8V3g+JEv3A2oe6B3d+U29v5JaMjY18Qjs9WppJWgETAvHyIZz7mBjm5549j68qeiB8nWXZl6kzPjh2hdvQtV6m8zM8PIz3W1/FD9Lh/PX6HkS6O/rJtnM/5pZjXXiuULD+mvua1IGK8XAehqAfKTnUKQCnCgPhB+fVno9q1+3FtHKH/c9UJ33ERkI1slY3BqWn1Gat7IlxOb1CXZKEia5Ls3ABkFmSxEkP05Lh4Iy0z8x7XZIgbqgf7UPBebhUKiVO8pSEiVsTn7VSPD9rV0s+YUn0FDzOsRqZ2/aIIDRJS0oPgKfPwtPeaOhOyCQIzwT80bKMx4RuIJF/g7j7N3CmxhGU0YHR0dE9cHrXNfLerASqG77Q/LBbk/EHmeJqcy8zCD1ufvqSpsF3IGLVIEPtV4XfYus/Tjf84WUQfb9qaWHLof5mIOVt5j4a7DhThz7+Cn5m4KS5fwt+fumpDHg4d795hh9OoIHrvZaW/xrEFxVptc+Wk2mZ4Jr377vvvrl0ExREfvfgD5eNcHlp6H9m2I13V7B9ZP369VfpYzaOfU+7f4V3fgU/NSzPfy/xvyAyxq8R4IHzUznVJkVS4XNt216Mkhf4CBeJsAqR7X3ulJY5eQ6oakGPhVxJN9jHc3feeecCJMjbnLmEB3GMkbeAbkYuE4bVCn66RaQy4WK9/RafweN+OKEIrvcGoRpwz9fxrmvoRth+j5bTv0BamFG6i3ft2vURHUxkM6bSB9+j4la/OzbMeP4k3l3A+e0jIyNqwCqwcOzz2r0Q73waPzUCGNe/oY5qOMuJkRysU7fwRUkvq4a5d+zu+1aU7r2vqDJHEzMIQeIWkXim1N7GCGAGwTFOn7cAxzjFzuP4qbmDdNi4jR3quHfvXs8mYcLtNwDy2XfcccdiX5x4CROG1/B9vEcfCsDjOP8IJYXveRy8+0d0IGwf4ryNn9cnZp6Fc/l333131IQD25uxGaZbQ2mhLLE4d8w8n89DZvCkEYnJcF6YeD3gc43/kodxEvMiPDTp01b1mZpyNTcz9FQTmBGPeGKiNC2OmG6+jNZSUjNJiEF4yvsWMHdoAiLaUXV507nQh8F1GLVkEoXKvU2uQhSSMTqWmTPL0xinRhDrn9CxtDeT+DPFzTemdUAJHYT5duCAu9tsnNOBjCF0JbEJV7XFk6aTSGboOaomKDJMYIRZNJNQWtzYc1NeCW2EUqlYLMaORxW6g5ZVDcgctGQGvsFx5DubrqTpmQSZQ3Wbu3vxaGVZ6BKamlhpCm8cklm6g6YkUq2ZI0RPzvXaSzSUSaCQvmNZ1jK92xCir3QudWeSBqVHIlIFdR4NJUizM4pkkM6krkRh5jAJymF+qCoasoN4mWNiYk5u2jmb1Wrr/0aE380MDw/zs8dM3HnnxgX5fBlVZd+ppG+HzcTYnERXHQiB93NWYjXajIOfSqUR77uXdlHNj7US97y6O/iYUfgbHR09rhO5Zk8GVq+jFZcZJANxHxFNTVXOxn1YlEQ+X1nDycCRURJnYXfPx08srt/lDUeEbjaHx4rFDb5xrPEfOzWTND/WA551hM/jLNGcoR5pvKzhXmCdWZ5FYteyXKEaXqeGHHLS9RrGp/gjPfx5JSkW12fKaI0AP6hxovxo3bzffAFoWbn7ue0Fxsd3cy3xE316v1E44vwBfiBuMgozjzoTwstIwakmasafMQj3mYFYovUhJmbEsBe+z48/AzLRIZ30XgTVoiuVdqsBzIRVHe430pR+8b7X5XPxXhbIiGRBNfUqqik1CN2cQ+Y7g8xmhlKcwr1q5UXiv18/M0D0+eVr0Gp820xRwXtwjTdrwODg+h/Cu9e51+ZiZypu6ngS/wfiOjN4I9q5r45NTMzXkqPmDILAmYVRY2Gg+aMb/mBCRiy/4Ug0hI+z+tLOCIjsF7llZPM+/FQi492Qprs5NjfpHV7GASpD4VlfuOuuuwIj/30ZhCwaGvqSmhE57MfQ88Ln1fQeltWnpnE2+O9BxvmeySAE72WcRQpRUzOJgRmFP2QKtbKLzjBG7wisTlsLKHUD2nkeLnFxfrkL96dwF7g3GcdkHoKISvx8xFzLtUP0oQhmDXgf3sfrZjEV//u0m/7ipwpqJQn8mJlUQSmXnUe4NejzvEedh1++aaawJufPO+FZGpjxzPOvRXypDOFfhYKY+4Fa3BZutYoFf+qCEC3JJIZAlVOD3pEEcvpPtbNeBvU2IGHcaSQU7uQ6oFQaTTXsmUh1I9bxBm1xBoG1a9fHWpBx7WqEYbbJUDikVstIwrYdNSsBgWRTs9+jSviWOgDGxkae0U4Fn48Np55Qz2f14p45D+cx0U4//rSJpFNLM4nHwR/UvY6TH0RK9NuZW2+6Jzw3SRIoWeoDqyjWH/IfCZBpoR5mKl/Gor9ucTOL+8HXnDnWr9WJEEw4vAMlPAcJS2llZY4X3DifW2SyRD/qjMdrt7vPdyVJo7Qnk7QAEyHV8ItplCyViJOTjprJx4AIVasbIAG8GdLx/MQqCVeauUlCH4c72mZyvrTHAYVX6SCWZWf+lHb27D6z7vlGvc0NDAx5a25wmi1u8e7jUIRVNcX6hNsM+K+L3NN1mcQtsS7MKOanD3mY64z9xH/Nvn0j3ne9YXzXJg53wLNNvG021+t7VDMYmSDwOac+5/P3eij4PGZ5rZZq+A2F5n3+dUiMQZAZHecmwu+Mx83UuNYo4LwnQldKEjcDOOfnYjOEqh1/htJElh8zhI8nXWeI8wPEu1q7Te96sycZzp+zWO0d813rSYc09PVeQvrf5WKZYaarbNu+1VRnXC1MHQ2BahISz7sHWJ+Pq6JCL8lGQCGtgmrZUCex8pG1KxORwdQdRdfqJEL7qCuT9Pf3t70jS5g5asokqGZOsqqhEqUNZDO9NKHQBjLV/cgYbFL5Z0om7KRTKwsWQ9Nf+bkQdBIWHmwWeZblGsC9bEZvxr0ssJl1PQPuH61UKt8vFAov1PP+LKQ+tNqEeYTd/XoCGXo4EsgLIZMQhr3eRKr3Xtx3M+L/csR/YLXtZpNY3dDj1TIIQVudMwupzMGAQl/puA/BIel+q50tYWBgYBGbv3q3ZZh49nGg1RmERDIJq44Yz1SF9/AHfeVDZhZEWmq/RL1w4jm8x0yERzEfAP7fjOPeIByOnENV6GVc7vMavctneOZ1HA+MsMM+FwQOvEPfv0JPbaUsrigoPyuVSmohXRxTc8KHwfW0WXA+mEfMfT4C9hacvxnv4CrInPJKgf3fIk5j19n3wzDgZ/qoFHiOsn1g658cUM9dP/gK/KZ6mVlzYD8ygMnLJDjJecYC4zHqgc+gRxFpX6lX/KZx7ty5kxCxKhIgtVbwfeoEoBvv5crHq81xjpxD5HrWSu4jjP5E8kzjOO4zy6tncXVmNWGePkyD2Vu47ktz5sxhZ6CZkI+tPXNNrBUVGenbiJff4HnbsfsQ3Erpx7OPXHzxxWpxYsJ34ZqDeDdN976OQ2s+jkX7rjR43k+w4WR5K3DtCPa5CIGRcn/Dedqwq/qumBlw7FK8axPedTv89hrvZ4MEx//U3GtQmURHQtPWY2Fk+yO2mTCyIGKVCZpSSx0ECJiaOVG7qWSrSebgfhuREOirqQb8/tb09HRgMjpgMryF92zRLbzwWuipugUS0Mxpz2EIf+46c6vMDIu4/6OU+3nci1Ncy7EfXq814oUDoNR5uAfxO6zdh5cuXbodheOMefbk5OSTiJO/xL5XVcFvn9bOs7g+MBRVZZK0gNWL98wDE8tqUlprABlgMxVnuhEZt7EKoBsBphRT1R2OX80IojsM7qeuwohVfvVljBV79+4N62OpmR6Jdr9fYoUJnRuAH82oNn/ce/YnlPytaLUESrQfPO+7c+fOVVNsIhy/wb630gTihNWUOofwLw4vloRjmxEn56dQ9YFz88LXqyk6KX6YqM3ILP4hjGoMSd5Rg39aAQK0w7SsiN9dBZXgLNmI3O2Ig0cocWIyRgRcHxjih3s5D+vtCPO34J/YqhrXvIJ4UZPsahJHrxnwzK179uxR4WH6YBPQW/Cu5c8//7yX+f3vhvse+Oc1s6u3HjjPY+r9DDt2v0h3EkqSsBXDzEI3ExgeVIpMjXC6Tstbt78Jg4zCaMkRWBXKSA/4+TjDQAXRhMWAfepb/vr8FBVgOih1mCDY+lfh2od3qQzDZ5lMD/dbuM6f2GQzjpkeYyrvE1Ru9b7htlmzZv2IDv/zjN/NluC9+3ANlWULbjVcAenzEDaco5ZhMInuJTTe/zFs1OzOeNZb5vlZQNifhFQJ9Hj7/UMisy/ipg/xUtUagCczfcbpeerQEWrGgRfURY918PkzRrNoxTOTiDSBkSnYxGQL5QFkluVpHuE5dZ5zurqSo/EMIlSF05qjRTRP77acSCYxILM8a6SMlxk0NJh5+ypztGjS3x7AxCG2cTNq1wyfVygUFpoWUTuIVDdJ+DOJogU6h4eMJ+koEiVJmEBmalUGse0tkkE6j8yZhEDrDcyB1jTM7NBrPqfW6xU6i5oySUtg5pDZoTuamcskzBxStXQF7c8kond0He3LJKJ3dC3tySSid3Q1ZpWK1iB6R0+gJInOKIE5MhrD3iSZo3fwqhtkFDWXCJwNrH1j1rf5nMzH2kMklvY4c71t24vVqLA4i6tIjp4lUXGlVMmkr4je0fNUbd0k6yuid1wodG0ic0wFJ/LTuwEcx9lfKpW8uTsEQWgtXSVIoEt7s3TXgqdvC4LQEjpakKRpHfUi2oogNJ+OEyT1ah31ItqKIDTOjAsSfkU3NTVV91zzzUS0FUGojxkRJNA61BRh7l7nItqKIGSjPQMXfRSLRU5Q3fFChOTz+chEW4IgRJnRpg1nZTl37twHnMJAH+oEONmaWtNEEIRstE2QhIdBOo5zS6lUCoyjxTVxM063FPhjcvbs2Qv9k/MpDh5+M2dZZlZFcjR30w1qXrZ6cQVnOZPgpL9atQg11/nN53O++eucbbGrkaXAtXGw8fLPmF6l1N1LZ2how1bHyWV6H5qXt46PjzZluo5OxKyuqnfVsnfhuepmmnBa04+nTp3qP3t2+tpCwfoM0vJ/mTFBEuIUtIDAtKet1FZQSJ+GEFMzd3p8f2IVTkTmt/VRtyDhSvd9fZWkbuyj8NEbSKfr4Y6dICq65lFjzJQgSYkHFQfIkEvhvg1pHpmXkCvh+Rc6Cwsjx7GfKJVGmza7bLvoVkFCPw4MDN1CIT84eNeTnSJIwqyFYNmv3YpisbgZER6eZDsTWuu4lNPy6kMuhw6/jfgJz4+YRF2CBBkl4m/LsldwPmq9GwEJx7kWA/MgpgkTt+erTLvTZ/B0FELnjXK577mXXx6OLjwHahEk69atX1ko5NTCa7bd96JZ4a8eQVLLPcgvy8yKzgb/9fUIkoGB9asQbiWsbTt3dHx8JOtErh5uXFfwDOfqWp6BwoaKwp1puL+/b6fRgLMKEi6/aVllCNncfOTn045jnajH/yYO4tIbfrwZfuQq0qcRl1xiVMV1kiDRu4pOFSR+ItoKgWA5gwRI01a8qaA9qmsdadQlSJAIgXBzxcaIQKsDdzFiK1MNjAJ3vFTa7U1OW02QwM+cHbimCXzrEST1NN+Ghu56AfcFJvANY/zCSXQdJx9YSSKJsF+ifs0hv+VSZzoIxwEK7Vv5vOWfFDgOXh9bSJHGv8KpTPPcQ6h9dnx8t5ogOCycELYt4crM+BXX/h7nwvPi+2HF8cf4db0gCTMIARFYT4a1F9rSC2KnCq9N60ijZkESV9iRgA3HeVg4IT+chiAILHdfLG54Bxk/MDmzeXeaIAkXIOIXfq6GYkWmYQ0XoiTinp/AKdt27kmqdbNoJOF4Csc9znM5f2+pFzzvGQhc1aMY589wGMPXoMC+AWGkNJ5q90MgDuD6yLpIppAi7/wQt1+nD3Oa3C+Ojr7kLRBOwu8YG3sJz7coHAKCxID3jSNPnMA5Z3R097aoH1U+ouBSfmSTBc6gCQD0iiDxQMSgpg1MA5/LTUzMz007rRjgVocguQuF1VFrNhvCmVnx2iEW6sB1MbyYu/Wme2KeyXWnA6uoGJBRAqOEjWaSJEggfNYgowUMm7H+BdFMnE2QGCj8HaewLyzskghrVY3YSKje4733o0AV9SHDMMKh4jZL+NxmguXXcKE9714MIfAQbvVN4hUV9Ibwe+IKqR833iz4P/917Aa0OXNvVCPJ3Yi4O6J3FUjrnyAOzOIovMYTomHgx0C44/wYkVrdBCIruNwSZ7VvjRCpC8uqPKOd6dj2u/hnzRv+xRAUTCDxHZZls53rgYxTRTNzQgvgWy9qRxwJ/ssGtMoTyLjLKajifsAn6Fy/I0PX1CzF9aMsBOEfC78WIt4yUk1mnd4qoC0nLoSHyjBR+MKv0EyCfqfdCDKCFQSFSOK9fpYuvSImrZxAXujry/2NdkaAFxMFm6GrBUkEp5KpdmsXNKgiEQL2EDczhPhf1zwNbWN15BcDnhca4+IkGqAdJ/+CdmpSBQMF87h2aiJCy09d9qJgoUjWiKHG34tNYIVJhD1zExXP54oM3v3sRg4LK7y+XntZKojHQ9qp0NpDLJSY2hkgHD/wbz7q/0awAsb+ctl5XjsDsPcUXqwqJ3pLkHQg2oAXqBFMQYJ6+TbVYx7jlnYNdUEKeB5UZsfXG2MtcJ+nFmpUsJtVZ8RAsw9t6GpGSvaUBZaU035VK3YRqM2b9bPrIVBw8Ryq4WdNHBjY9NLvCKwLiLCbhS1jsP6ddmicUBdyJfCpA20UuCbS/m8GtD9A6HlxhII4h+EpFou+ptldL+gw1iUQ2HzBpm5hAm2QC3H6/ThA/6xdu95rgiE//uPUVKXqEoOkQamWnVbYSAxQk91w1Lq6fW3UPY7EgITikPvUhT2y1jS6GzJTMy7c3Vyt16ZabwfKyIfIeDzvxQf8zUopUxojHqgtZO6tgWb9cKk0GtG8dEGMYPyC8wH7Q5jp6cm5s2bN8daSQri8npvwvXHhS7KRaDeesf5+PCJt4tFjeOe/99f45+0cd220LCdRg4SYYnr2Q5/xloB0nP5PlEov/DpsI0mzu+Da7+HaW/VuDM7f4F1/V+15Ikiy07AgEYRexZMygiAI9dI2QcJP8rVTEIQeo22ChPN6sAnCH6g22k8QhC6iJTaSwcFBGqAClnhCY1bcNy+4niMl/V/a1oTYSHoP5Iki0jUy8rPVrFu3buWePXt+DGfLbHpJ6Ll67sfvYKlU6qrVoZoiSFwrv5Ppm4YQ25BZvN4CwoQsFAqRIdhpiCDpfjheYWpq6lHko0egsc6Znp6eu3fv3kxdj43CPJfP5/le1c3t5ac2AIH5Q2yuwzvZOmA3/q+wVd/XmGN0dzp1R1ijWkQYra1E5gWBlH4bCZw6EEkEiQtn3UeBWBb7zVGXgHylCk47CzNBZbgVefDxSqVyAzSSpgxUGxgYuBtpkdiFi7ytumm7SWAkkdlGQqnNRDY/HGqaECGshTgJtHk+IllNcMRvaZip+LNt9zNsIQprdC7dAUHSSbPN1QTSXY0ARYH2vgFpF3in+k4HQqQmIQw/x46mxnEbeTpx1DEE1xcoRPBefuLQ1UKEpEp9REZTtY56SdJW4L8JnJvvfbjXYRoJhOE7yCxeRqMgpLYAf0cyTlwNjBptFQTDRH9/v/r61rfOzzFcrz7Uw7O4v4DuMKzpcJ5TAqj5RAiPYeO9H+cZXxwKH2hm4ji/RVEjS8N+8/lDTdXge0bg+Qj/bxF+79N7nsO134PTm6LAfz3OqUFg/vfh2CPYqOkg/NeGiVsDic8xz3SPuISfw0KNfLQfv4eRlyKFXze7OHDtx7jmKMLEmfwU2H8M96hKD+HdiHOxGgifjXNvwZkoqPz+gp/UdAnUkLB7Fs19fnTHwXKncZ0afRoOM67/EH651B/muGOE74J/vxT278UXXzxv165dH+Hcf8W5h/VhxZIlSxIHtgUiuB77xEyAyInOcEY6tGmDRDSZNm4KBHUOxwNpoY9H5o+Nux7HzERIifPN4hoWkM2Iu8AX0+4IWXc5kAQ/hN/FYwdwLDJfie/6QEE1x5ExLxsdHY0djYtrlOCC/wKFGcd/hs3y8DOTwPUPYcMvbyPz2OCcmTYgcA7HjQCLvIPnUCau2L17d2AicBS0xGYJ7lH7OBeITz9J1+A4ja3PxRVaCJdvIn424UdjrFc54B4VZhyfxHHOLRIbT6iYFpkJzRcsWDB3x44dng3KvDfuGTh3GJsbpqen/+3evXtpw4nASPDoBiFCkICPInBRldKy2jrfaxaQ+Ma+w0IeECKs6bhF4gVmg0PYTCbbQq0E+wyvaVKyUIUzqJpNjdervRjMOcSdZ2/SNW1swUZBodCZ9L/L56/Mkx7hHtVcQSa8PEmIaFjI6b+v456TJm7wrqu0H2ILRwxKCOGey9VekJ/yD+HyPk5k4cKGzx/Gz194ljG88Pdnw0KEfqMQwXNexW7AX7jHhIOaRCzIE6oZhfsDNT7inF9fszA/E1fzQ6NlbxL5I71V4HoVx2lChMBP/8gthZRfiBA845vcLl26dB536TbgnOqBhRD5tToQQ0CQMMHMD7u++RQ6Am8civ6dUEcPHj6TO3TEUb+cFavizyRIBNWbBf9GCjnnpOUWGcBblIsFWDvVR2ZsCuHepyPh1vgEVWAi7WrgPWsgRJ7lM7Gr/HjHHXeY5hLV6D+Cv7zvYXDMfLgXu86POY/w3s4N3RoVHmTCxKU9fIWZYWUYF8NvP2NBxrnl6qIMUOhiY8EPSXaHp3DuBMLlNU1M4cI7wx80UhOivyNTDSDdVK2MQsewhlFznEBoJjZhIBC+yi3uD08Bob7WvuSSSx5Te1HUefjfsyEhHT+jhVpVWwuum4vrJsNCyicY3wifQxo8xHP4fRG7ic9nm9UzoOqfslgjYrfoRLXQRk+dYq6FcO5WU4BcVfTA4Uc9wcFfZy1lEcCnccTOz4rE4fybgXPIJEaAL/IJCQ+foFHgfiUEkDk3qQPpqIyAND6J97B5ogoP/MFP9nOzZs0axfPP4vgNOB9oOuKY0ZpMoffA81TTanJy8uO4z5trFgWbdhMW7EDNGwbqtiq0fK86AOBWGoU+F3hfErhWTd4DPwSENgUV8zb89wmcCwgmhJ2Fi2kQW0gQHwENjnGHe/gV8ulwocO11CgYXmo8iYUO96sKPHw//K/mj/nd7373njrgA8/+PTb/inhhXPifraZXhFBKjWP4m82T3Lx58z6hDviAYPwf3OIZES0KYVHaDgRjYA7hMDRGJQZYQ1U6UAviHtXedveaSqRdm5uYmJObsj/oAIFRs42EmQ6bRTrxI/ji3jOeGnAusDQHEvTE7Nmzr40xOLOJ559+IDJxtgHXQt7Yl3OUsT6koNEOzVoKl6pf5Ib9BZ7D+2KFGN+HDSuBiB3BD65D8FyjoD6koIaBwqUqNpx/BucT8xwKeezSrwjvgwgvJwKKhe/WTmpDLEieP3FO2Wfo9r/fhAu/U2j6XOUf74Jz3pfNcX42dg7467PwlxICYSA0AkZqXH87nhMpyBRsCPNZnI/OFBjC+BlhjORFnsMzzuEZkfSHX5QtCOc/LJfL1yRpllkEiZ+IkS0pAWsgmvGpdeQ7zt4hA9I6GFP4qgmtmSat0HYztQqSAJCqkbVxkaBPIUG9NmgYRCLbqMF2r6t1nIHWEZqMpqMQQdLBMB+z1kTemqlmeCymfMFvT6Bc/EWlUvnPe/bsaVXP4ozRkCDxg4hCGpYCU+MRqqc0GOrd8xw8/DgER6bJejuEpyFIWjKjliB0O00TJGHi2mKqh6WDjaOJzEJ7dfXq4JKegiB4tEyQkIAwUd2zXcMBaB81LRAlCBcygXEkzYbdbtrZ+djWcggPS/9EiAhCDbRUkHQ41DqM4LBya1YHurgFQcjOhSVIROsQhJbQ64JEtA5BaANqxJp29wYVa7FPeIjWIQhtIN9pA3jqYL9PcFi5W1bHflQmCELriIz1KBaLZ6wmjfUIjHxtZvcvtQ4RGILQMUQHjfmAUNkMoRKZMSorTRQk1Dq8T+0FQegsUgVJmFq1lYYEiWgdgtA11CRI/GTRVmoUJKJ1CEKXUrcgCROnrVQVJKJ1CIKQBLWVyDc87pSIPff5tCAITdRIZgoILW8BLWhA90ADSlyQSBCE5tO1QgTCgyuRq0l2wwSaU4IgtJSuEyJoKpm1W6rhLSAkCELr6BohErd6WhYcx9lf8i3xIAhCc+kKIQLtQ82+7u7VB4TJJgiT5/SuIAhNoqOFCIQHlwx4wN1rDmIvEYTm0pFCpAa7R72IvUQQmkRHCZEmrINTE2IvEYTG6RghUiwW37EsK7rwdxsQe4kg1M+MCxE0XVq1tGfNiL1EEGpnxoQINI810Dxe17udhNhLBKEG2i5E2m33qBexlwhCNtoqRMxq6Hq3K4hdAVAQBI+2zgg/PDw8iRp+Uu92PPDrFu0UBCGBGallh4aGrkYBfVvvdhzw2wk0ZZbrXUEQUphRVX1wcPBRbJ5y9zqD/v7+S6ExyaLfgpCRtggRfzduXCHF+QlsVrl7MwO0j1ugfRzQuy4HDz+es6ytys2lKppEsbhhDTY7LCsXHhdzDL9nxsZ2l9zd1jAwsD4Q1+PjI0e1MxO0bU1OllfqXUWtz0CaI+wFTlQVeI6Lc6C/v28tm7/6QE/CTgbEo5oLhzhObnLPnhHmgY6B6WTb+QV6F/SdGh8fDgyDaJdNxIso9sxwYJneVYyNja2GcLkIBbntGgDe+TSNpwEBcmhipZrW0QiQJlEsrt88OLjBgfB4PUaAEBaoMV4zOLieWlpLyOetCf9PH87M5GRuQSPPQPhsCBDmgRgBQqw1U1OVs4iDmr/a7iampuxP+eOwULDG9KkOovCfgn6s3MOjyMsjSMfb7rhjw+IZWWqTI1Mh4VBQ1Ad2CtY6KMiX4twKfailQHgc18LjK/pQLjcxMR/ax1mcfVMfaRqI8JMIWw1LclhP8R690zNQQGKTUauzFiRdj+M2z5kfDs1o0/xCo1y2/09s1s2e7Vw00+v1PqCFCT+4U4yOjqrCDef5wt1EIDwm2aSC8AgKq0OH385NO2cg4eboI01D16iRqQzoF/xDA3IOuO4Ii1BAmi7QZgqE5dfa6YFwf4jffri2YTe2SYRa77faKXQIfX35/82y7L90nPwnO2XR730UJpx4SO+ziaOaGXDW1NZOo1KpXAvhcVHAJnPoyFPujPTuPK3NplgceoA1qt5VsOCMje2GFjRy0djYyC38ue7dVowwWXnnnRsD93cxgZHAyISXIdwQ6CNrEQePI/yrGQc4FVDrocFxNQHRNDoIpNl6VPhnRkdferUtCQMBUYvh9BSEx2Lt9ig2tuznNjzzce12+f7EKpTm7G35Og2rWtX2oJCgwNC7sYTvAYiT3ZE4MeB6aHIOhKB1vePkjuH37vj47sQJq8PP1wU3FgpBxPsCx7GOlUq7ld1oYGDjony+EmhqpT2D0JhMW5DeJUcpNLQ7AvxoY+M907YrD46Pj3nN3/B5PIsVYjjePFw/lzkn7xzbtk7h0lO1GoMJjdL5fG4V0vH07NmzSll78mgPQ/jnVyrOG3v2jKp8Nzh41/Xwh98Piels3ku3beeOwu9vwJkY3jhQDpdZVmFgair3nb17dwfSjxXVrFmV+xEua3raPrh375jSgBHPz2NzL90EYXhidHR3wFZYV8GolRqFiOE5FPxN2q1gJGATMMpW4Rieca12u9DuMWV/UHOzpQ4hMjCw4W4kfGCpjGqFjbhCITifStx9KJjvJBhoFdR4Zs/uWxju5cgiRJDpk4T2TtsuPFOrEImJiypCZP1DyJ5eMxehOQht5emw8AhTqeTu3bNnt/ceXP8KNqmfL0xP5y73F6qhoQ1bIYi9SseyZl3hOOVPwg/B3jsN4nkIFUPEKOp+4lFhUyziX/qzULDex92JQoQFu6+vwiZgYnjx7jfwbq9sFYt3bbQsx6tAEI4bZ88u/Aj++Ai76jk8hgrhCN3umK38W+acn3ze+TQE7l/CmSpEOqU5E0fEXgKBcAI/qvypI0lZeNjbExEgLbR7xIFCE4hs+CtTlyUy0n4WSv9Pn/KgIEgTIIRCgL0czMz6UFXYfes+O1HrQ41armNsjxP+OnrVunUblKU/DggMdnWzeaN/I0/rU5mBkGUBrvr906xZufcHBu5KHFxYLlf+GP6PFSAEcTUKoRt4jxYg/EYsVgAUCrkXkB8S/aYFCG1piQKE4N3X4938lCTxunPnyp4A8QNN6GYIEA76jL0XAuQnCPfH9W4inSxEDBF7SalU2klhAmckYRGpK9jLE6h9W2z3SCFkTLV2akdD6EwTATXMCe0MoDNzJnTNmQriOHapjjTimg4sSBRY+rejmbYf1rAQspfqXT9HEU/HtdsDte7PtDNCoWCrWjsNxAk1Hq8wZovHHLSteAqF8nva6cM5jT/GY0CTxLvnrF+/PkEIOt/D+QQB42T4it7imKZUukGIKDjTO4RJSIUeu4XCxLZtqsXL6WbvjnsWHPj+Gld45Fo25qIWUPMc1M66Wbdu/UpmGr2rQDv7WmorUFERB9RaKpEMxUKqnYnQboBNwF4DP5f4TPPDoQY+V7DSNJjNrHn9QkUfDwA/5LU/wk0yddw0ZRynwELtgTxyK8/jtxrxtCLuGSChsPF59sP6fvUDgWYqQVyp7dDQXV/AJvAs3P+E/35cmirY8fy52qnAPQjfyEJsqZmh3AbjslKx7tPOACavuFqws61SsW8ol3MnURF9l6d5zsDmi/Fff3+BAjgcP7F0jRDRLKJWwoWr9L5ifHwc7eux87Uw7R4UHvlCh81X0hc/4dFrh5yqPw3a0eEu353hUY6MC2SacJOv6sRP+XzlNe3UOKfR3h7UOwpksGuwyZS5woyNvfQYMrVnHK2CGphHreuOO+5INUTHo5pPrLXVb3x8NLE5koVSaTQg1EZHX6KdIBAPjz/+uCqUEFgBAQaO4f5A0xaC7DJsYuNRa2Se3ynAsA1cC93ip9qpwH5ikxVx/kUa89kDRqOutv/47E3qmvUjIyO0jShoMC6XC1WbMqTbhIgCAS5SmAwMDESXkTh0ZELZPS4QUKhj7UPINHFNp8SaVhOwsUxO5igwIiBTP6idNYPC9yBrOjgzNe1Yk86aNeejWgUJ3nEDfp5NBYdUIUS+WcYeJwioVANtiGG9DREvS+HnwHMvvnjujdoZJvbzhpdfHj7t97tfgLGXBn4fpYaoD1UFcR6Z9BxeDJT9T37y8sjz6A+85/d6N5GuFCKGfD4faN6ob11m+BucNCyrkmoIbTVDQ0PVDKyBzL9v3wjb4BHYtamddYPCsQU/ozpDQDjbkGETu0v7+mbXNeBscHD9/bp5pH7Q5d5B+aE2lFWAsHv5x9pZF7t27Yq1YaEgv6qdsdA4OzS04Ud+/3PoOU4FtMM0tP0nIO3iDO3btm2Ll4i5XKofSVcLEcJpFrWTqdLUb12aj3O/doTxVFfvl7EnpwqBjDE1lc/cS6OJzVhZx0ZkhUZwqtrQni6lULHtQmSsBDUSbty9bKDQQduwYifgdm0E2XCcQq1pkcmflUo+UTgNDd31TRrEIQSCPYwa+J/jRKoSbvaQqampOAN2ghDJH9KORLpeiCAyO3Y0J/y2XzsVKAiBdqjHrTetjvxyVqwWUCOBzIy2cLxNJpmaCm0a0Age9//Sup35lSiFCZxJtWNVXAES9D+Nm9R6+GzaCHjIPTMzFAr2p7QzgJ5vJzBGCpzCsduN9gZtqu4Ks7+/Py5vJaS18++0I5GuFyKdTKXSF84ILExN7SniuA7tzEK1QhM4Dy0vtku8WFxfx+z87D2gpuj+UMu2TGvUAipQKFzBMbo1PPCuRYTi8d7Yib8rlcpG7QzgONb3tFNh2znakRZD8PlsG3bdwxXiNMmtW7fGChHLcga0MxERIi1EG6ZCmdZ6qr5C6BIe4zA1VQ7ahTSoiT1Lew2Exk8UfqQdAVANfl07MwO1+lvaaWAcJNR+Xndz4vk0/HN0EKRBUru+rudXA+8LCBHLOvcT7QyQz+djNVPcHdCuly27Ihx3ZJ3e1gW8SE3N4xe/eO8R7fRwKyjrE3o3EREiLWb27L7IgCcUwh2uoWz941RdXYs71fzINzMRZs8uhNrI1gIOf9c7CjyH3cCBr5Qdpxzb0+IHqv4N2qmgHQLP8oQUa3jtx5oL3+jobn6lGwDP4uf8OxgH+hCOsfdk/b7wsPo4A2ESc+b0hYRh7ma99eC7tbPpwK+h3hg1pYHXNU8Bqd+fFI8BTeHdd98LdBZwpCluvU7vKiAUoj2VKcCPz2inAvtPIt69UcH8rgfaYqZJ1UWItBiqz5ZlJ8yRYm3lsGPX4p7NKOyq41bg4zrU8suQKX09EJHJfk6VSqWqg8S0mhu+jhlePZeGPn2sXuKacpsZB+f9zt6TqO2oVFLjUxLBvWp+EQ6lD6vrWhjy+RN6W5cgzApH56JQc6i5n5Xm3VpAJr7fsvKBLmWk72EU8DOoLFQ8ocg3NOaFwI8Ph7URxNMj5+Mn8E1PKiJE2gBH0cb1OKTy+ZsW5269yfJ+PsbGXrpH18xVQUbhtAOZ341rr8GzU4UFP1jTzprAs7fDPzXNoI/rJ3Ef8ykLvp8q3cxOXJPRq9Hx3HH8AgX9vvvuq2NQWzyl0sg8bMJ+DnDxxXN5TQSk78P0od5VoIDPhzDxNDZ+FKidhs/obWagJVf1I0e4amciIkTahK/HIWWQlfo2IhMcuo0kTp2R3rad1ew21buZ4WhKZOHYD944B0j4M/JagH926niouvYx/KDmWaHTPXIePGMIvkkcRs8P+Hi/3g0wPV25Ds8tolA+pg8pfve7jziwqmkaihZ+kVHTFIzT05Nzd+3aFdZWPOB/3hv5Yh1hOsHnjo5++308x4sXalvF4l3e17ZZoFbr+tGJTBYFmF/zhUKharOvaRGWBtq59UwFkAnbtu8ZHx931Xv3O5nW0MSJmgWhlxBNRBCEhmiLEIHW1dQRjoIgdA7tEiKB7iRBEHqHtggRfqov2ogg9CZts4lwtjFsWrIMhCAIM0dbDatj55eB6KilAgVBqJ+WCZFisbiZEwfpX6CvHILkWr1sZjs+hhIEoYU0XYjwOwgKDiu4ZOQaLUy8afg50IULSXFBKX1IEBSBOWLaDCs/7WwrnIic5YO/+qaDnDmaNoCKX/ydO3fuAw7P1YcSoeDYs2dPoEmjBUzNn4fLYLPuh3lnamqKlc4D7hGlrbKCa116arTA2oF8a2adG8a779bulqPD/hG08j3wwxIcUt9ZzZ0792PPP/98XbO5tZumaCIQABOIiLNZBAgpFApvIvG4Hoo3FwYS7nGxl1yYUCtFZTAOp/roSzdzWy5ACLThA8i3w6b3ENu2DUfQAuQs3vlX8EexXC7fqk/lfv/739c9X0i7aah2rVd78IMIPI4IDHzlqrUarsBWdcId0UR6h4GBgVX5fH6CBRl5oq3NClRqFeS3fLs0IDIT72wFdWki69atWwkBwkA3PDsVIlHZUBCh3sdUYi+pD8Tjo37trtuAAPkyt6hAtqsDbQT50FQSTSnMSIub/fOkhOFKBRQgEJiccKhrBQipSYgwg7IZwuaIPtQ0EKGPUpiwNtKHcrSbsImDiK55CcULDS08nqIAdo90JWoekX379jVjftlaYT7LNL1CRl5H8yRhHhmV37l4VG7evHmBL4m7kcxCBAX8TW33aGlNR3VW20s8+wq0kq9oYdLMRO4pkDbva2cv0NaaGXnbzML/Nb1tCGggagW85cuXJ6xXo1AC5vnnn+/6NZKqtvMRwQ3bPeqFQiPGXjJf9wIpYdYNNhHEYRFheRZhUXN7UGtAod+HYwvwe8bzfwzs+uvr6/s2rluFMFMzi6ykTwGPDWczO4XzkQmIIJTHcO98nIvMr2Hik81HfUiBe1SvBY4nzlmCa/bhuVTZOYv8Jjw/di1gXPcUrnuUFQH34d/XEJ7FqKmv2bt3r5qCT8cJ3VzN0AsjNNO7UbF8e3p6eq65Ng3GFzRl9vTMgd/XMnyMa57DOx/GscgMb/Dfe/Df5UuWLCls27Ytcf4MCIdvMr/hWvrxVoTj97jnD/z34BgFkporBdck2jpwnZoe0cRJHLiGPUbPwt9X450v4trISniETSPE0Qu45v8eBToOOP3GGwiv1+NFTBhMelPgYZ9lnLPf3Y6t93wdFpb9V/FuLlgWG5bEANDu0YpmSz0gEp9GAAND5o0RjoPWPBW+w4QIEiHgH2YYHGMGDxgNkYir+X2R3vXAtR8g7McQdrV6PPexWWDCrAUMj0XAfcdnz569GgXIX9NFhIzxYzgz+/zOzBtYvR/nKASuRfyvrlQq85kO+pQnACiEkKm9QYa4fj/8M6gFhYLHfGHj4tY7cex2HPNmNcdxVdjwS+16xXXUxLywQehcPmvWrP8dzsBManj+E3h+oFI078DzYws9znNiaj6HE0pxvlZPsPrv8fk1Aq9DnJQRJ7HaP/xFAafGVmnB91sc+waObcFz/xqHVZMexz6BY2oSISP86CYUgr/4xS/+Ftd447F47N133/17XOetWgj3w5A1O3D/7+H2r/l7Gv5UM9OHw4Jn/hTvjbXxRALMGiFrz0i7SSpsHh2oiegMcQaJwDVoFmG7xYQBicj5RFnbHEDiBbQEJCLDEq6VTe9FQKjiWs40tiiptsZ52hpUwcTzAuHQ7wkUBmIyUfhd8DPHLlyEYwHNxTwn7AejSeA5nCP1CO67FLXfC9hnjX4ZMrMScrifBWNhkj+Q9lch3iIzfYUx1+O3Dff8GPcoQWbeSXfMO3DKUcZ8fcgD597Cuf8P57wBcDjGNFN+Cccna3Zcz7ROFHq43wjMx/DcwOxsJr8gzoZGRka8NafNPXSH/Y80Ub08cDIgK/FMjhb/Ndz/Arcn8HDsh9hcd/HFF8/73e9+9z/xHDU9otZkmIcoYC5DvL2P+9RawbiHQlPN6Rp+r4EHPXBDW+we9cIChAgL2Es6HcSnMRSvQsKsCAlBU0sGVkJDGFXmQaIFmi4Iv1mn5Jd6a1AzfSep+3iOfxGtsDBUmQKZPxyn6h5UKN9Qe4AFEXnjUoQjsGK9RhUq1P6B5STg5z/Xzhdwn2rOQXDcCz9ZRoBoIouQIT+ysFKQPZFFgPiBMBs2AoTwndhECgDCZGrXyLIMeP8rePdy+DswghaFTGm+OBcZU4JzLOwMtxdvYXDfl7iFph9ZyoIaCDan/QKEIL74LuX/8BoxSBO1j+dS2CktF9d/HO5AUxTn1QTe//qv//p1nGcaquchnrgwFoUv/f+ATid1DtcdNG7fNoAnRBBhvCA8S3jHQQFHSa13uwGVqaDKxy1gdD3/EKbwSnlFbOJWq1M1GxK56vykMagMsHbt2nBhNRkwvKzCP/Nv3759XnMJ19yDHwdlRTIT/GyEoxn5aVA9LvBztSUrKCzUIDM9BJw16VMUNri3Fpscw3MaAlXVrNXAO9hUYC/JE+qARgswNrUCSzMQCAjVFZ0gKFSaQgikza6vBNeVV14ZsCHhnRTAFp77efdIEPg1thADhpk2jSPubjxII5XWuC6yqJrvXFgzokLBtElcttOviUTWBelgogVsYqJTtROliSR0vapaA7Wk1+sELcTYA9gWXsYmDI69TSEPSixU+ryC57Uz0TirURl2zpw5KpMTPPNneKY6ji17FPw8gFrpKu1WWoh2Jk0GbLTXcNoY/yYVAGV/4xb5eA7DiUK0Qtekyl6SFfhRrdaGsNTSy0KBHeklwTN+xi38EBEGOKcqBqRbRFCZwpiGuSZmEW2VH1IEUOTZCLNKN/gpUfMhRhjgx/QJvJfNGWwoKDhqOAAqbNNzFRCyfjwhgkQzw87jasCOoVwus90c7IE4dGQiN+10k3aiYKHRTg8cUzU3CvCH+C1g8wcZmYWKNXJkNXhcrzJ0tUwETE2iNAXW9rhnMX7GFuNv89Mwd9rfhMB1SgtC/MeueYLzShCgGeFlNp1xeS6gaYWBWq+0Adx7HcMJIfJdChMIz8RxFnHgPWoVN/gxSVNjQaHQjBNo3jH6Wxf0WPubPkcCz2GcYsN3sFKIe4ch9n5gjsdiXusXPniXirtLLrkkbpU8DyMM8IxIPsExGqCZDhHhi+f/LbdLly5NtEUGbCKEBZQFVe92EoPMYC+//PL5gUgHfrBZG1NbMpN8o+hMVa0QxSYOhQd/ejcRZADTXEhTnymUjN3lj/nHXh3ccxHbw9zHc/ya3FbEdWweQDMhaTCbEk7+ZgQyrqpZEf5d6kAyKgy4V303hXcrmwv8VOtSoKqZEOdHCCUlbNmtrA4AX+0cEIzwt7I9wd+RFfU1RlAEQJyqAg0SNSFjg8H9tDV4aG3AEBFA8L+xD3m2EYJ9Jbx37dqV2v2N61QT7A/+4A/ihI0SMGhexY3DUnasGK3JI0+Jr3/e6mQsqCyweHHsuh1t5jn6Bb/zixUdnLhaCY983j/dQMeBTKVqRp3wAVDLmm7e2A++fM2UZuEJJKT1s0mfFODcR+xh0bsRYmwq/hqY4ww8sK8KFQRV1hXb/BnVuFNr5xBJNTzZAf98CwLGK2ymdoaADdfOyj4UEqwKxM+odsbV2up5qLUjzQIDrlFGVbwzcI0R5pq4MB/mHwR/oMsafkwLsx8lpBKEjUrvOEGBx3NoPoVp4vP9mshTFCY+azU9zK5HejJlwaWWwTENFB7njUATE3NyBw+fQXZNrXU7BUS+GugTp1EgcVTNiPAFtBTco2pRnPetAH8eCJ/EBZvSMJkUz2f6zglNxaAyCNL/dZz/rL+g+TA2lVfUng8IS3bP0rAX8DPCYAphYgb0Ge4CRkag4gXhjVt6MwL8rjQhPCei9eEcx5D8Ev4LDLzCtV/lNkbIGb8EVu3XAkT1mMUJCoRXdRGn1dpA2W3mz58fJ2jUfeGV+HSZ/DiaeX+Crfdsny0jacFyD/gtUdjocxFbCeJehR/vTbSHkEhzBh56GzcH7AvI6FtYoGMSuiWk2D3OIsSR2qFTQdpEbB4+VM1AoUCtA4VJhWv27NlKfcS983HuLDLuDvxuw09Nn4CC4I3ZMM0lgnPv4Bo1qU1INQ4zB3EbGDwGVLqyRsbzYwU07jFG1pV4vqeh4n1cie3dSHq5MM8kNX8U586dUwUb7w7U7Ai/yrjYPomwPVBNM8N1SuvB9jZc/zTjhvEA/1HAxfoP16q4xvU7+HwTn/39/V6hwbkzOl4daGh/g/CoOT7efffdb/rv8YNrbX3P47jfaJwK3K+uT9AIVNr+7ne/81biwzOW4Z63Ob/IyMiIMvYaULhVEwWk2sO0EOLzIsPw4T8jKP9ebz0QP0Zr+jLDagzgYSJChODm+Yw0/ALTGiKDLUcEq4hvEWuR2CG7x+FHO9nuUQ1kgNhZ7nFcFVzE9aPIDAuG9SLU7MUxU0fiHIUQMyGHyA8j/gM1lI4npVHgWma2TyH+Hg+pxgpmRmxOMw3dIwEWIaPcivsC6R2GaUN/wb+vMX8gA7Ig3Br3TFPo4a/U7micVwUBmlGgd0n3WJmCtgNNj3e1Oxb4yxvYhWc+QpsP/Mnh/n8Cfyc1y5UNANc8hN+lJt8xDfA8dQ+Oz4f7EWwvo73H1MrYvx+/FYG8GpyI/H6OVUHcBLR43JOoEcCfXKtYhQPxS0GEXWcnjufjJijCOdN8SrWd4TplOIXf44SNiv9CoRBnK9nDP3j5evxuC08kZuAw7EhgwsATW8KRgQwUGNbcILR7BPuuaffopGaLzCfS0bDQYZM4dL0TYNMNwpCTEL2K8qSMyb1ArCYSBsKCKrUaHqsPNcte0vV2D6FjYF6MtOs7CWPInTdvXk0Lb3c6mYSIAerQSQiTwAdfEAB12Uti7R4HD7/ZbXYPYeZBnlSFE3mw2liZGQX+exKbU90yd2pWMjVn4kCEeF9gGmgc9H+mHwfuu4VajN51OXj4cQiOGZluIDPSnOlYkIfVF7yolDqqKYMm/09QFtS4FGwvQ97/baf5sRnULUQMiJhNEAoB4xmNatBazOfhBhqIAn3cuUMTK/GEjphuoCoiRDoO5F32VkSMup1SUOE/dgmrUcYoJydQTuKM2l1Pw0LEwOZJyFKtuiAhgRdFrLq0e0zZZyCe07pAOwsRIoIQS9OEiMab1CQR2j0sK7a/uYMpQYhEvlsRBKH5QkQB1S0yE1nuwA9uy+XzsaMwO5wDECCdMPxfEDqSmnpnsoImzKNmsJFHtwkQDhJjE0YEiCCk0hIhQiBIzg9EO3Skru89ZgzbWp67+cZWjswVhJ6hlULEbzTtDhuIbW9R2sea1W35RkgQeoGWCZEug3YPCI/PzcTXyoLQ1VzYQkTsHoLQMBeuEBG7hyA0hQtPiIjdQxCayoUkRMTuIQgtoPeFiNg9BKGl9LYQEbuHILSc3hQiYvcQhLbRa0Jkv9g9BKG99IgQcU5ru0dNyy4KgtA4edu2w8sHdBcVa3Huphs7ccU+QbggyI+Pj3Oq/i6cccnepLSPW1ZHlkcQBKF9qObM2NjYCfw42XJw+sLOxLV73PS51PVMBEFoDwGbSKlU4jyonAYw69qpbUTsHoLQicQaViFIbtGaSezqbW1H7B6C0LGk9s5AM+FArRm0l4jdQxA6napdvDNkLxG7hyB0CVWFiKE99hKxewhCt5FZiBhaZi8Ru4cgdCU1CxFD8+wlYvcQhG6mbiFCGrSXiN1DEHqAhoSIIYO9ZFJvgdg9BKGXaIoQMfjsJfwEf5t7FFSsTTnHmRS7hyD0HrJI9Qyxbt26lYVCYQecqWvyQCAfZ3NxfHz8qD4kCIIgCD2FKCNtYuPGjXOmpqY2Q7HYGlogMDO4l+alnbNnz94+PDzcGV8lCIIgCEKDiDLSQoaGhq6GAkHrxyr3SHMRq4kgCILQC4gy0kR81o9HLMuarw+3BbGaCIIgCN2KKCMN0mrrR72I1UQQBEHoFkQZqZGZtH7Ui1hNBEEQhE5GlJEMdKr1o17EaiIIgiB0EqKMJFAsFjdjwy9fusL6US9iNREEQRBmGlFGNIODg8uwofVjjTpwgSJWE0EQBKHdXNDKyIVi/agXsZoIgiAI7eCCUkbE+tEYYjURBEEQWkHPKyMDAwOrLMvaJ9aP5qKtJltKpZKsTiYIgiA0RE8rI/wM99y5cx+IItJSlnPJVe0WBEEQhJq5ILpp7rzzzgV9fX1b4XzAPSI0CJdm3iJKiCAIgtAMLsgBrIODg7dhw7Eji9QBIRXHcTh4dVupVNrpHhEEQRCE5tFTyggnJ7Nte4LdMqhAS9huq9Z6F6tJItmsH/99YkGu33kKGktR7Vv51bmbVh9T7g5nYGAjlNFyrEI6Pj4ig3QvECg3KhVrfj7P7lznan2YSvhpx7FO5PP2abECCkJr6SllZHBwcAKbyCyptbTsL2CrCQSvwziqPiD14A+KOctCHFkL9BE/R3M33bBau2ecjRs3zp+aKm92nByn75+jD9cM8xDuL9l2Yfv4+PApfbhrGBjYcHc+n/u23o3BgeI+8rjeaQlU/vL5yvtwJsqdsbHdeWwcd6+5rFu3fmWhYH0VzlvcI/Wh88KLlmU/MTo6ekYfFrqMwcG7rncc+wjSknkujlNLllxxxbZt22y9L8QwOLjheWzuwS+2XFtW7olPfpLR6MbjnXduXJDPl/8ayr8FuTyJ83Mcp/+/XBDKSAxHkQG3QJAc1/ux9LrVBEJ1P378VDe9cn19YlGuoKbDp6JWjRlXRpjZC4XK68jkXiu3BRyDYjLYLYrJhaqMuGtJVV6BsyEFJA1UaE+USqOMu6r+HhrasBUCmDIlNg5qeZbQGKKMNIdalJGhobu+YNvOOZQBNGSdU4WC81Pbzv9npMMPkhKh11mFSvhtKC9OsVg8g+2jFFr6nMfLL79M8+wm/Cz+cGgtfl3XKvZB64cXnlKptDZRETn0gwdyhw5/kDt0xIEichJHsigiM8rAwPpVxeL6M319lQ9arIiQlahYT6IgnnS7e4ROA3lhMxSRj+BsmSJCUJd9FfnAXrduQ6JAFgSByjYtIdZN2Kpy4jj5+8rlyt58Pv+HF6oy4oGI4We/T01NTZ2lckLrCvuQ3bNBUIHvx28xK/JyubwQhzp+jg1aP2zbVn7Gb2FiNwytH4eO7FPKB3+5/LOInbhumI5kcHD96/m8pcYL6UNpcDzIYH9/4SK0xBEv0R+099WIPY6bqQZb+1BK1rfUqiDUBi0QyAtfhzNNOThl25UH0/IBz+G6QfzeVnekUCjkXoAC9BScopAIQgxjYy8d7O/PPwZZbefz7MVwLioUCktR1sZ7qtDU0E2TCVTk7Bve3t/fv3N4eJiTfCWCd3fKWJPT+HHgacndTYHWj5y1tclKR1u7aVwzfPlktTAwLfN5Z3W1rrk49FiDMThT0xbv2FIqjXTkF0cXUjcNyuIyqAY/gzP2PUinSeSFj9cz3mNo6K5v4n522yaGoVKxb9izZ5SyKIJ003QO0k3THGodM5JEYoHqRpqtjMSQaayJO2hyigKHa9+0HAjHUqVS2cJuJX0ontrGftRL25SRGhSRpigJxeKGt6t1/9h2YXEt40iKxaEHIAs3wrnSPVIdVGbHLct5tb+/j0pypjWDmqmMcExOX18F+dtBPkqLe+eA41jPlEq7lYWpXcqIDusLcCa9Zyfe8zC2db0HlRjC4CzWuxGQ37Yjv32FTgjqR7D1Lz9BhTZNqWXeCeQf27a/Nj4++rrejcW15ha+jHez7GVtEB217coeKNqlLIpZsXjXRuQ75tXYeJ2cdIb27Rv5gG7KwOnpykO2nXsIZeZSdUEs/GLJ+Vq5PPXc3r17z+qDNWHCbtvObUnvwjvYPTBu29Pbx8fH3+GxZikjzNeFgv1VlEu29BPzhR/45w28e3xqKr/fxFkS8OfNuIP5KDbeUcYeLpVe8ix3HJeB57P+WeEecYH/bkRZZB0Zm+996cs6NKnsnIK/d6F8PWfyjCgjMbRBGfFAYme2mhSLRQqjHbiea+M0g5m2fqTRNmUEhRSVq3O33o0FBWcTWppN607juBTtTKDvVDVlxO3SYZo0C+cAFJO1afmwUWXEVfwaGQjqHJieth6cNSv3HnYS5U5zLCMbqGzTrwnC25ksl+0b9u4de1MfahmoGF7A+5hH65a1lUru3j17dr8IZyBeWAk7Tv41ONll3DCUafgNJSk+1aw6ljXrClT2S1D5MO7ZvVUzKK+ZLENUdiYny0fyeStQ4WYF73kMlfib8OvhepQRKiCWVcG9ucv1oYZgnrSswoNjY9+JpDOVBKikLyT50ygZxeL63biGXYoJ+T6qjFDRQVy8gvvm6kOZoZ8RhzdCmf2LtDwuykj7abXV5LlyubytQ6wfabRFGdGtbA6sTcE5gAq2pYMXa0FbQZ7Vuy0gObyNKCNQnh6FqOBYiJbTDGWEitO5c5VfQwimtMgNDsoTP9l2Xp0zp+9YtYZFrbRKGYHCxQqfA+pbwTGkw3XYBtKhehdT7gTivOEGF55zfOnSKz6dVHkh7KPYcF6jVtdfscoIKvCvw5eU301/f1zYMygjDyPe/w84UxVAXOcpI+4Xh+V/xDMvc8+2DlFGZhAIn5qsJriWBTxspufEYdvHxsb2u7sptN/6kUZblJGMFeRaCNXq8dcGIEDZCs/QFeNss+3cUf+kaxyzAkWC93JQZuoAXbZWzp3LXR42/darjGSv9Fip56iI/xjpcgL7qJSs67FfU3lshjJCtNXgLTgbknG6gmVavGHbhWONfsrdjDEj1Spjyh/88znsmgw8x1Xi7ftwGOUnOW5oOcD9T9PpHqnu9xBHdfcSu+h05Ve5GnGJd6uGUuoz8B52722h0z1irHPl93Drx/WhRJhu+D+O9/3Utq3T+byzCPetw6nl7hWZiCgj1cYMsfzh/4lyeWpnuNvJ7d4sD+BWNhYzx301ZSQriBOljCAMf460oTWk6vMQnjfg1eOQST8tFJw/gvuP8ZwBxGsGRd9FlJHO4hjHdOzZs6c5M5MemFiWyyvrh78vulNokzJSvYumpvEb3zvA8Q9N+BzYOZ77/JqAAlQsrueq0YmWKgowx+lbnsWvrmWtwsGZKaZ55/T09LnL/cKwHmWkWNzwFAQJK61EIJiehoDj+IhEtBWLfq5qum+WMkLcyqvCirslFgRW+kjX0uSk80S1fn9Do8qIm/7l3yoRH89RxOEN2KbGoR4fwPyQ9JxhPIfjALznZFFGECevlkojjO8q79/wE4TgGr0bAe85sXTpFX/ir8DQAHkNr6bMS3w/v44aHx9jt2zi+6moQkFh90w1q0BEGUFZ/k3SfXF+jgOyq9pYlWG8917znFqUEcT/9nL53Lak8TfaIvKrKs86ZVmzbhwd/TbHdyWCuBjBcxK7hQyijHQorHiQgLSaPF2TSfjADzYjVbfi1+krELdJGdlQNa1rUkZeO0TBnKrcZOTF3K03UYgrqisBpFLTyse6kqWgSBsrwEGabFkqalVGtNKDSi9NRqSPMwmDNDuCTWreaKYy4odjfQoF60lUGNfqQ00Hzz6ez9s3pA0GbYZlpFHcr8PyUNJSB1vWo4xkGvBJ9CDLfXBmehbTD5UaK/DE/JjP528fGfkOGwJV484tQ1WtLJnDkxXUUcscp4BKPFkRAzUrI0iXb0ERerCaX1EGUweb4kmnL7543hW7du3i/DxVQToO2LY9mua3rMpIVU1LaC5INE6utlXPa3KShcI9E8PExJzcwcNvqnk/8vkdXaCItJMMn+jGrzvTTqAA3K+dsUAgl2pRRIirxDrf0LtJNNSnDUGd+vkqhRYUkW16JxOVivMYNi2rZNNgt9fo6O7rUMF6c4hQWbVtJZifoyLhXlk/ELrsGvotWow0sdcd9/XCVm+xuGENB0jj9zrc76Dy4Rc9gR+UsjeRDJm++qgFKFLfQYWTKX0rFftfaskKUJ6+lKKHsBwdvPLKxa/S6R5Jxy1D+WE4m5IfqbxTYaLCRktoUtwjJO9UUURqBmH/MIsiooFik5w3oVP8FRSRzF81jY6+NI67WHYajkdRRmaWRefOnTvDjKz3z0NFZNo+idyR+ZPPCwn2YWpnIlAEOmH8UJWuH/bJ1k6losYxpHLHHRsaUMbyS7UjFlTefH9NAmjPnhF2U6YPwG4jtJqNj+9+EYrJplJp9wq/omJ+lmWvQDDZDVU1vg246ZFicaglAxz9QOG4HxXcR6ai0zMPv47XbsVvDdzN+novE7adb2g8TRpofTMvpynHb2RVhAxQiP4B5bOuSjQc91NTlTOcdBFPexzpz0+M2xn3VWUhYXcpgpuaJ217Vs3lGmHdU288+hFlZIahpWRycjI6nmCqUsTZThiQ2pGwEkH+rzbHRqpVIgC7Vm69ycr0c7IvCYD0Ta18cb4uaxdat1XzRqXCwXStAQKI/q6jsrVa5qdWwK/jxsZGnoZistooKDjMfvLU1iNamF/WzqbD1jcqQLSCLY6NyPQJLaqKEygvJcexN01OOh/XFqGGK5AOouZFMPv6ai8fUEIeqjXuwSnE/TjHs0xP5y7n7M7Yz2LFyARkSNOUwHzeqWMx0ebIGVFGhG6mSjeBRbN11Wm8WwmETjXzP784qYdq953at2+kASuE/UvtiAWVW80WO7bMcGfLu85YWZgWa9yvWFzf0IBWKCSc32cIv7TKvCXhhP9HEfcpY044GNq5HX7MG+WJv1Jp9/JSaWSwVBp9joNtUYF1lSKSzyurS4qfreu3bt1ak3LsONb1iIfM97if9KZ/CQMl78Fw3OO3GHFfHB8fe3bv3t0nEZbZ+vK2QktgtXS37TKtyTXGY+5Pa4nHJEQZEboWPatq6syqKCJX60poRuZdQUujmsK0BpVjTXPO6LCk3oMK6Rlu3L3a4eyu2CTeD9kzH8KZs5xmJp9Xk6Y1LLQykKoAIk9884477qhrUi4Dwn+TdsZCS4R2Ng0OfsQmbX6NU1A65qJccGBoatqjTvqCdnYFlYr9HeRpvRcF6XH9u+/+4iE63SPpuJ9+56qtXeTBsX2OYyc+n0rgxRfPnTc+vpvzCFWJe/sLzai868G21VizFP/Z/61YvDfzJHq0FGFDedRweEQZEboatDq2QKhwwGA19mmlZKL6LKou/OpAO+uGZn4IKu+rljggl3Zw0Fvs2CEfFIjwP4UdK5tE8L79WlGrm+HhYc7GySnTU3DupuVp7dr1qcKLgyrx45c5dc2WWTuVKlYLa8GsWXPY34+8MFDLvBOqEoMS9j7iZhN2EwWwbdsPYpNaKdVKpZJPzR8oBx9mqRMQbk4t3pQKpF1wADLKSeqXMpaV/zrK0etbtmxJVTSRfk9yDho8L3P999FHqlsyjcmFCxdW7a5g5e04VurgcOSturpuszBnTt9jeH7i116Ikzm53Ln3isW77uWuezQKZRXCchiXcGbxpugRXZMZs9ANn/bGAcF1z/j4OGdYPM/BH9yds/JVPgntSNo2HbwfPaHQ28jSTR1nQzOrdp7ne4dOouQkmeEDn/YaUAFQ+KcqEQYIC85fgda9Gtz6Gfyuzh4u68WxsZci76930jMoEVXnGgnBQaoUyoyfmrsqEN8UbA1X4q4VocBJz+qxgLBLgL+6ZMn0dOW6pKnm3ZZkuqkfIA6dg9qNCsLZb2Z2piKEcynr4uROUBEKL9RHBTyft74KZ9ayWfOnvUnT1sfh+id3hKHTh8LEflaL+Psh7uHssFVBOeI0CmpuJ7ivhrvWSj7gB135Mv4S/Mx1dgoPlkrBz4v1BHyM+0wKIPz6xtKlV95g3pvh097Ap8DV0HONvIfnZZwCXs1SbCx97B6uGgY/SGH5tFe4cHj55WF+arpQf/3Q2i82rNwgStjq2F/Z3q6vCgDBvr+/v3AphHm1MSR4jBKaqAjdryLwq6qIuAqMvSJOEWkEd0KzynL4O+sKt7QmsRKPU0RYMajKodXwc2nE+VwIwnrm7KDfa1ZEOEcIlam0NW/K5b5x7UwDcajSXv3K5TwtSqoCqFRsWn0SB88ivMsKhfwRKL+BcTL80gOnPUUkQz5M/ZpqpkAZ/yx8T8tC1TRFOeJgTKbjqjhFBHFQU1embff9B5SzlHJgLUAZfAXxHRizBEWE49Y4TslU4hzQmjj4Hn79Y+1sCZSVpdLIPPiB3aYZwq/kj4pH7vCIH8TjE3hWrWUsgigjQk+hv35YiIofLWJnW1qhr5tbbzqWu+XPjsb+/nxN4lgBdn3wE1IqJSjTQUtY/RylsgDhcqlpPTcbVuzw92VUdiBy6hkLAeFbvgYVNSccyzyHQTMYHd29jQpCuVxgV1Imy1SNHLPt6avwDqtUGqXVIFUosyKAXzjRllo5tlb4eTSVLDjH8KupAkBZmOQXHYwP5kMoLmkLBa5ERfqjal1wMwHK97cYBlTaReTHrEqyn2P8qgVxsLmWSpQDQFHOPmbbds1xrxlGGboMfqdlixMAJj1j0c9//k8/Ghq6pymL8CWBsHwRsoh5iWO/ag4Pom77kiVXFJAOaWHJTE3mlk5Humk6ghnppsmCu8aL9QUI4ZUQQfOxDc8BoueScN7wm8ZbDceCTE1VOM01TaDKTyjoK3XLjuiuD37C5xyEADlAxcY9NTO4pt7p2+DHLzgOW4TG3zmuBwK/OQfRkixlngF3BtCzel5tWflPwb+mWynJooP4d9fpgDJxjEqFe6pxaMavVJK7EBCPJ9LeNzi4/n74i4NbmQYqDFQaETbecwLK0jfMsvm9CrvlLKswgHCzDLGyV+mIcoSynDsLGfsPhYJVQpmuR3lJxO1CcfBuZREMxb11anq6vGvv3jHmn4Yr63bAmXGx4ey4jEN2EbNRx7Dw0/DT+H3HrDeEX1MRZaQDEGVEEARBuJCRbhpBEARBEGaUnlJGHMdpy+A4QRAEQRCaR08pI6VSiWtIiEIiCIIgCF1Ez3XTjI2NccT+csdxmj4DoiAIgiAIzacnx4y4nyKWlmNrlctlfprGRY0EQRAEQehAuvprmoGBAf+XM6fGx8erfkY4ODjItR04A2JTZ+psBPmaRhAEQbiQ6SplBIoEp9OlIhE3F4CH4zilSqWy5eWXX06dC+DOO+9cUCgUOLc+FZQZQ5QRQRAE4UKmo5URKgt9fX2c1ZDT/9YLFZItY2NjXPY7lZmymogyIgidByfSQsNmDRorN2OXk9Kphg6oshBf9zIwMLAI4WVYVZg58R7H30F+XgV3T4bZgPTmhGlcRJDhj6sbTyMOhkZHRzk5Yk/HxUzQccpIVutHvXSi1USUEUGYebTs4XodiXIR8uMaKCNca6QncBdxc7igYGKYIS/v3bNnD+VTz1XAXH12amrqe3Caxfc+D8XrdWwdxM1WxA0bw4G4QZ3wRSgkXFpAFJImMuPKSJOsH/XSEVYTUUYEofNwp+mf+i2cZuXfo5AVN2Db6xYCKidcnI/K14dLly79WNYVYbsJhPPr2GzGz0I4jyOcnw6Hc926dSvRKP0unFxPiPHxBJTRehZfFKowI8pIKyv2RkBG24/fFigGqQNhm201EWVEEDoPyKmHsKGcUnISsuF2VEStWGyvYygWi+yaeQ1OE+aerHyRtoexoZyiIvLhJZdc8oldu3Z9pE4KM0JblJFOGShaI1wUaBsKYtXPglGAH0DYaN2pS7kSZUQIA2HJSpCrik6Wy+XL9u7d29bVbgWVBr/Gxqxae2psbIyrqPa6VYQrsHrl9+KLL57XSZW0tla9ByctFcNIk3uwrSlNEMYnsXkUP1X/5fP520dGRvbDKdaOGaRl84wgwYv4fYCf09fX90GXKSJkAfz8LP3PHxSOfRzcpc8FoMKCQrEQPwuKxWJUIMzYglAXyGs0HfPH/unnRBFpP5Rf2HiNC5Tpb2hnz8LxI9h40yUgzM9AEemovHfu3LkfYqO6TKBEME1qUiA4RgTh4iBVY/k5fuWVV75KJ/eFmaNpygitHxCiY6byxqEx/DqqG6YRUCnchsx/UofvA1pD9KkA7OKBcrKWigl/yOybcDh1sKzQfJIUx06HigjyGq0iisnJya9pZ8thGWbLU+92LU1K+7/Gz1RYtE7RQtoRFVYL8/aX9VZRT2VfC1B+BiBLbWxpcUqFSgSuPYKycQ33kSYHd+/eXfNA4qmpqb/GM7weATQev7Ft27aOU0RaURY7XSY21E2DzNGRYz/aDQpGprEmzAysaPDjqH0/VF6C1hTppqmKjs/b8PM+vfSxDXHKvm5FhrwauD4LFBh9fX1PIe2L8MOH2L6I7U9xahl+9+On3oXjxyuVyi1xX3BRyEJAsotPWUKyMj09PddYTBA21aVDd4hovgoREy+DuCdxQLcO8/twmkGdDF/msRRIs7tRyTG8iYIRz5tEPG7v7+9/enh4eFIfjgDFjeMbvgAn0957Hu7/EP65jE4KdMTVN3GM5vwA+iuRSBmDH1fBj+yuMMrIM3jeFjq57yfuaxTsP4zrd9LpHqkdpIv6rBj+WIctl7jw8H/dgusewvmtiIdL3bPnwXHGHcd8PM1ddTAB5sNz5879Bs9RDVTc+yruW0sn97MC/7AsPoWfGgAbB559HBuWXVopEt/DwaPIa1/HNYHwp4Frx/G8QTq5D//wc13e/6d8Dt/J42nwGSgDg7g2NuwMI87xS5tUf+H8wUKhcM/IyMgH+lAEpjOeNYBrmY8DcYbjV4yOjrKs8TqOX2K8euWO4L5vwa+bjF91On4B+0wH1jP+cnpw6dKlt5pBusy7UMa+jmtpDYvoArj+PyAuWT4C8UAlEuc4+FdZqPzg+IcI840IMxXF2PhLoiZlhIKoC8d+tJvMY01SEWUkFRROFrTrEderkB9pXvZggUD8X6orelroWFkdxfFX8TsOAb8S24HwfSCTQqIrVJM2L+KeSEVHaD3DO57VuySgHNB/k5OTnh90Je03k2/CL7LGEq47jeecoCUSuxRmNDP/Ea6lUhQQtjiW+ikq4pHh5XsNieEhuJ597RSKflLv0UKPrVpWmKewvQZC9ox79jwxfqH/h+B/htNDyyGV/ngW4yugYOIeKgM78DwOxLwFPy6eyYrZP2Mzr9uO67i4ZkBo4j5+3ssKUoE0+vi+fftiKxSELfL5p35/XcoIlSfkWX/epmLrR41dwXufx/m78WOe3oX4fRtxcjWup3WDYfbA+UlUUJcnhYEgzIFxFFDgroOy+ybd1dB+Zpytwbt+Wi6XHwzfi7y6ERvWHQGlCYrVDVCsJvSuB/yzDGFS6Yr8zu0ofiaOT1Ehw7Mi8TtnzpzjUGA/ZB7BfYG4w/5KbBhO9Rz49SDesT38HPMMvavQlfxhXHsN4xO/G9H4/JE+7QF/34xzr+C6ufoQGUZ+v8f/HsYZ4pgKiEpnbJerExocexWKw+0///nP/xN2Wd7+Gb+D+H0JP3+9/eMlS5ZcRwWD5Qz7fCb9wLD6r2P4Pw0l4S2kxX+DX2ix/yWu+w7i4Cjyzr/HPhtQi3mtAdeth9/H4N/ZCP93sX8L7vl/cGoYv3ew/6fYsiEUUJKgRP6bl1566Td6NxMBz8aByBXrRwMg4TJZTSKIMpIZ3Vr3C9oD+LFg7kfrektS6xqFMtAlAlIrVV0JnsQ9ynyK7QoUVLbyYgkpLWQnns8WdgRaeXDtSb1L+BlpzfGI8spKgILIkBom/emiv+KgosMWT2xFSqGMiocDOz3hA2EWHYAN9LW0GigBh3JQ1YKi/UMh78km3BdRSPwgzKxEvUoGsCGwBv66Ff56xz3kwkoAysWCpPKo04GtUfUsvBuvTp7kjJUmNj/Dz1zf1K9P4uIDnNJxGatk6vIQsF6BxM+SGSfaKmIq0EyfMOv0pQVpBfxzfOHChdft2LEjdYwJytx7eI/qluE9cZ/ThkEce5/gct9vGeJ+VlBZv4B33g2neg7SOdPAVfj5e/AzFTx2u8cqsH50fP4K99A6p8B9idY1gnd8Bpsf4R7PMoXNn8KPfwEZE5nThPkOaZS6GCyu+RU2ynqB553As9lQpgz7IsLNPBsB/vivuI7+NPn5DWz+UN9LSwnLfgS865+wucLd8xSfmqwjsWNG8GC2Knpy7Ee7QSIGxppo7VVoIhC8HJDmgULzDAoqBxRvSjPz47pA6wf7P9bOCEw3KjxIT6WIoKJbnKaIEFzr+QvP5riD7Xo3AvIIzbB+ntHbWgnch/eyMeGvyAIgTIwfv8Dg2K/EPMoWI8L+oN4lB1Cxs5UUAHn9NlRUnKPDKCJUKKp25aCSoRUj0LWEeLyPG3cvCp7tje8AtLw8hrRfHFZECPNDkiJCkA6BcROAY3YCApWVDcL3JH78yoTveAN+uB3vtBBGWkkyC+BqoOLwh4357iqGDe9JtHaxOxBxwLzm90ditxjS6X5c7zfnVx2sizyyUacvFZFvwT/XVFNEUIbYfeC1vBGWquM1GNd4PlvspnL8cPny5cxvNccx3jeAjXnOZLWBq1TqEM7fw8+3YjeTIkKYx3DPE3D6r9u4devWxDwMAmNZ4NyFd30MMoYWp8j7kAdSFRHENbtS/PX2G0uWLLkRz1yepIgQ3HNOOxUoD/THNXjfLdjGKiIaT84ybpE32F1dUxpFlBFEPk3aNfVfC5lZgAKR2MIL4FiiAGZACytvMDHcx1FoaBmpCgoaTccK3MeundiuNSoiOO8X/juTKjQKMFRS38bPgUAxZuKv4NkXJc36Gw4DoCmegrJm+vv7Ay09+GEOWvvsN49AhUGHKyAkcQ/7m2OhX3GeLVXG2X74k4I6IHT4XGz8M5k+h/BXnVjQB83AfhIVSlqf4B+vawqt5icgwCNdQFlg2LBhOhh/H4UC+SFk4gP47cPvDH5jk5OTRcTz1xD2ufhxoPpqBK/p84/QSoMN41LB+Ea+S62EDJAzgfyJe1k5JEFF2IT51NKlS1MraaQvuyFo8WMFzTEfNPlXrXjgp69iY95zOotSEVaUQF0DTqkIYeN/znDac7QVlFYcZS1COE8gXh6jk/sZOI57Ml3rS2cVN4xTKA6UYTWH04BnfBl+N3FNWfe1ahYogls8hQ2c+uQnP8lym+oP5Ad2NXndTHzXVVddVbPfI8oIMtYBFjDAwTScg19oECQUhek2CLCLEL+BvsEIB35wW+7Q4ZO5vBXulxdiOHfuHMdleKPOEdeZLApUMLDxxhDgGbH3sYKCEA33aW+mshHz+wAC7Fn4gf3m6lNv/eMAwkQgcNld5A9DuFWbGbbKcH9YkYm0ilGpssHBCpSWCG98hIaC2xNkBsYF/Po+/Mp+/53Iy7EDDwGVFe9++GcXN+5eJth/7YH4/wdsYu/XlgwjxD/U5vu6YMWHjZcOYHLWrFkvYMsKkQOl5+NXxDsHkO8CfeutQIfNA/GQ+esW+HOpdhq24Re5V1fSXv7AO1hpJb4DeZxpqypOxPckxzXAXdVPqHA5/sUboIl7U99jwHVe+pJLLrmkrrIBJXUj3q/3VPwwTyWCdH8S1wSsRbUoQbiX4fWXofGk+5nO/muzxk0SKNufwTO8MSNwvwqlouowAVpTsPHLir/PmkbG/3BPUhnBfTXP2BvbTUNogqbGT2HKShSHvoIXBczaQirHUACuZfxBaF+E7eOxXQYTE/Nz3z+yI3foiKN++TwqCCtSeQjxoAx43RvMn2g5ZqqMIHS9gZIsQMjjsQoDW8F4h39QKK0WRskI/xaygsZvZ7W1j/zg/f7uHFpovqV36wL+DXQ3YT9QMaFC+TaO7UAc3AM/M4/SmuI3sa+EYAoMhMU9y1BZ0yzPScD4xU3s2BeOccDGn39PIzyp3Vl+tJXIP+blGNI01mLFCg4bf5dSo3OBeBYC5onp6Wl2vdDqsQJbziHEsTcUzvyKhwMBqcz5K5ymoePBGycB93EoWpkah/pef1g4oDY2DXDOG3wL94fLli1j3outgHTaen5CHCRWsGFQQbG7SYH3TEKpSHyPgYoS3uEpfbivrnlPGB94jl/BPp1meeD1SGtaTc31DGuqtSgM/HqTdprwPkyne+Q8Oq28bijwY6QBGwiZ3xVDoMsHDaQnsigHCLN3H/2M+6qm0YYNGz6FjWfVAd+64oorak4jkqeZk606FKyz2D5L85Q+58FKFIXxaWToS1kocYit+0ym8AsFJB4Vta9QcWMc4Xet7v+O4lo/3lHKx7RzBskt3WJ1gPzKQuBVfChHiWMy/NAqgms98zfYGasoAgjRcHnwt5wbhuUPfvEqfrhpoWlEEFGoBPIdnqnCAMHHuRrY78tW22V+xQ35lyP1PbDvddVANrDr4h1eg3ydxy+xywUCLBBfuCeg1FQDCg+7ANQXF7iXDSIuYBYbH9py4Ald7Nf9OW04L4Fn9u7dG8gTOr68z2Thz9sQN7Rgen5oFoiHh/B8vafINN8MKzdtvTLdCxzoGhsvccpcmnKBtF2nnQo8+5famQrLG65lfvIqrCxKBe4JjJdB+tY17wnig1YR7zl4bqoSxQHO2umBsGfOx8hLHEzNz36V9QjbK5JmsYXfAt1QcDc074muvz3lAO9/48orr6zaGICf2ZXLvOClURalolwuf9Uft7Nmzfq7LIpPHEhfd7Q/nqf6SzlIDx6jyZmDLv0C2wMCgktK34KfahEiwFvwuxCtJkcRb6rVpBW1+HkR/vvEgtzBI8+GrB/hT/aE2gkMXIUiSKFbFeTVwGDR2bNnpykxgcGUQI0J0e6GQf4JhAHUMrYiCZpkAwKNFQ8EH8dSfAP5lINvA+Mq4I9x7TRcz4oNYf0Zzm2dnp6+HHk8qVvGA2kQaKRQrqDCjpUjYfAudgGoz1KRRnhdiRNcxb4P17L8+J/7IsJUtwyCP8MVX2x3AOLuMb+sY/ohbptelvEO5gvjH1qXqvbdwx+LqIjASevVMaTZXNxG603sfQhjoBto3rx51RThQCWNsHut/ySgiPALlrdwrWeFz6JU0AqD+wIWsixdDXHgOX+unQooFt/BJvH9UDo5CDqg0FcqldRB1AaElwNHVdphe+KSSy75GNIgbeCnP9+dzjJGIw3EbcAqwrjOotzAr4GuIlC1q4X5Dbd4Fic845nLL7+8rvFaJLGbBrCVsA+F3vSH72DLyj0VBJHN/uOet5ogssPWj9XsznLPhjBjP6h89DsfILliZ2wV6kObjP3CKtG64YcFCBt+3qdAmpZwX2IlhjQ+gWvCXRJ3o4LlYMbwRGsebA3iPAc9ntV+jcBWDApzuCLLVHGnQWGKjT8u1ERjOt/GdkfhXPgTxwfOnTt3xrbtv8I9C/fu3XtSH09Fp0HgU1iE8RXEe2DuCz+MK8gXthwZz6e04uNNXBUHnhmwiiCN6mo1k5iKL1WxQVwGKm34ZfSOO+7wD45sCOQZtuQ9WQu/pQ5mZp5G/L0Pf53Etf+Mey9Dml1rJsWLQ5cDrwUNjj7//POpFQmeHbCegZV474/Wrl1r1u9R6PR8C7+TUI7+Doe8LhE843gWpQKNYk4s5k/fq3/xi1/4LVeZ0HUWy6l6Ft+fxVKAfL8e13rWDHjlIaSLNw9LGJZlnH8P95Rw7f+LtPgT5OHlaev6aMXFU/DgbmisCBsPeLe/y4cDUMPlOgLSySj2Jo7Gly5dWrWbGWH8W27cPcX/Va9VhFjwSM2Bh2c5onsLIruq0oEEYhcEZwjMbObqMGj92JKodBho/ZjlbEVyXuhKR1vmGUG+2od08SpuCA9+yllVyLHiQcsobTIntorWhtOb96HwcaxF1lYwJ2YaTOyq06D8cXCsN5A2DpY3/LbPmTOHilNVhYvguWwhs7/9FOJmdZa4wT1qkTS8i4Ngb8c9r7tnaofCedasWa/gOeFZKo/hGMsUPyGk6V4pATj29OzZs7dlCR8rGFRyHL9ihG5DS/sj3IFJzhBfVyHskc+C/eAeb5n9MIw/bDLNfBpH2rMT4BwQD+J9VSsegy4H4flL/MTOZaIVJfUljXskCu47Xi6XbzcKrMlXdMdwGvF9L+LbU1gIFRoc/wneldZg5rvG8S52qcWWabybVlDOJWQq2swT0rFyh0KuJvrCrhdePIP13xs4znj/FLbMxxfRLwsXLryn2ifOBsQlw2emt+e4ko+lKS/VYFjxHE4sZ/z6lygXnHQxNazwh5kETd0HOZdpjhC8z1v5WB0IwfiAUjOUVUGpSxmJYSdaVhQkqWZSvIuCnBkjsUU50yACP0TCcCrq6i1tWj/ynDRLBpz66PhVe3VlRiV5EgLvGCr5Y1kreYMWlrRssFXNqeCPQ7h/WFVpTYBlg8/Tu7GzQGZFl7NH4LdnsvqHygNao5xNlJ9qNt2yiZY4FS5OKMaycgJhPd1IGDsBxhnSXM1GzXxUTfHMAiqG8BL++/HsbyDeWOmpBh32j2JfzcLL/XphOUBlSzP7pcy/UAhq+nqSCg38tIxpSj/hdyJp4DbLC97BSvtdKA/Hsg7wpkIwOTnpWa3wjMla4hllgQvrcdxRwxW+DgPzL7dURBj/p7Io+r0K4oT5h/HxLtL/p9WU+DSapYx46ATqNquJWD+aR8crI4LQqUAeB6wI7LLK2kUmBAlbVyp1ztwqtIemKyN+oJiwtbmTAwQ7yWoCf2W3fhz8QTGnpgyXScgyIsqIINSBbnl7i+7BvR+NukzzeAhRUKd43QiIy6ZO0y80n5YqI2GQITgrHddpqWoOpNUECgNHJTdLCchu/eh3qBTJYoD1IcqIINQBlJHA2ilwpy5yeKGjx73waxQu0MdF376BuoVz0vCDC9YdXFGbY5M+j3jk2CxRRDqYtiojfpBJMltNOPIbikTc0vuJ4Pl8JlfPrf65p1g/mokoI4KQEd2VwHlfOJ7Cswpr+XUAW64se6CWSfQuBPR4Fy7uFzfAlYOkOWfGY1r+ixLSBcyYMhIGmSez1QTKCSeK4gC98JcN7A/cXnVgl1g/Wsl+KCPh6cUFQQihB/VmopHB0b2MtoCoCdVQfxxDnfDj6enpg2mfNQudSccoI36QqbjqIcd0xE8iVg9i/WgPjrUid/NqEZqCIAhCZjpSGYmB67xsqenTudcnFuUKDqdqFutHW3BO5WblV+RWr+7aTzUFQRCEmaFblBE/O8cSFulSHJhYlrPst3O+VVCFVuGcyNn2ltyaP2v6vBSCIAjChUM3KiPsxuEnb9FxCWoSMq77IrQMK7cz12dtEwuIIAiC0CxSp9rtVCzLuk2vrRAkn+eyz0JTofWjckvuphss9fuzG7aIIiIIgiA0k65URlLo1vVvOgtaP2ZZl7oKyI3LpRtGEARBaCW9powIdSHWD0EQBGHmEGXkQkWsH4IgCEKHIMrIBYNYPwRBEITORJSRXkasH4IgCEIXIMpITyHWD0EQBKH7EGWk2xHrhyAIgtDliDLSdYj1QxAEQegtRBnpdByHCwU+LdYPQRAEoVehMpJ98TmhTTjHc5a1WikfN994EbZfEeuHIAiC0Kvky+XyWi7Zr/eFmSBq/ViR+7PVR92TgiAIgtDbWHqbKxaLD2Czw+qS1W5t2148Pj5+Su+6HDoygf9V7k6nQ+tHfosoHYIgCMKFjqeM+IFisgYbKibL3COdR9cpI7R+WBa/fNkuXS6CIAiCcJ5YZcTPxo0b509NTW2Fc7N7pDPoDmVErB+CIAiCUI2qykiYTrGadKQyItYPQRAEQaiZmpURPzNpNekcZUSsH4IgCILQCA0pI2HaaTWZMWVErB+CIAiC0FSaqoz4abXVpL3KiFg/BEEQBKFVtEwZCdNsq0lLlRGxfgiCIAhC22ibMuKnGVaT5isjYv0QBEEQhJlgRpSRMPVYTRpWRsT6IQiCIAgdQUcoI36yWk3qU0bE+iEIgiAInUbHKSNh4qwmXEunVCpdpHfP8/0jO3KOT4kR64cgCIIgdDi53P8PWsQySeBJbrEAAAAASUVORK5CYII=">
            <a:extLst>
              <a:ext uri="{FF2B5EF4-FFF2-40B4-BE49-F238E27FC236}">
                <a16:creationId xmlns:a16="http://schemas.microsoft.com/office/drawing/2014/main" id="{453987C5-6E87-4B75-ADB7-CD90B87BC18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406400" cy="4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/>
            <a:endParaRPr lang="en-US" sz="24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14B97CC-A688-447C-8CF8-2E8068B8B8D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lum bright="100000" contrast="100000"/>
          </a:blip>
          <a:stretch>
            <a:fillRect/>
          </a:stretch>
        </p:blipFill>
        <p:spPr>
          <a:xfrm>
            <a:off x="263861" y="4596382"/>
            <a:ext cx="4308185" cy="1538637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  <a:reflection stA="45000" endPos="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2858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od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t"/>
      <a:lstStyle>
        <a:defPPr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E4DE7D8C-9F82-4DE0-8314-E049FEDA5D0F}" vid="{26A1ABBD-2A3B-4990-90FE-F560D6565ACB}"/>
    </a:ext>
  </a:extLst>
</a:theme>
</file>

<file path=ppt/theme/theme3.xml><?xml version="1.0" encoding="utf-8"?>
<a:theme xmlns:a="http://schemas.openxmlformats.org/drawingml/2006/main" name="Tit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t"/>
      <a:lstStyle>
        <a:defPPr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E4DE7D8C-9F82-4DE0-8314-E049FEDA5D0F}" vid="{C27A6290-5FAC-45CB-8848-C1B43362CC3C}"/>
    </a:ext>
  </a:extLst>
</a:theme>
</file>

<file path=ppt/theme/theme4.xml><?xml version="1.0" encoding="utf-8"?>
<a:theme xmlns:a="http://schemas.openxmlformats.org/drawingml/2006/main" name="Conclusio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E4DE7D8C-9F82-4DE0-8314-E049FEDA5D0F}" vid="{D0A23534-CFDF-49E8-A31D-942D3AB9F1CF}"/>
    </a:ext>
  </a:extLst>
</a:theme>
</file>

<file path=ppt/theme/theme5.xml><?xml version="1.0" encoding="utf-8"?>
<a:theme xmlns:a="http://schemas.openxmlformats.org/drawingml/2006/main" name="CDP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>
        <a:noAutofit/>
      </a:bodyPr>
      <a:lstStyle>
        <a:defPPr marL="0" marR="0" indent="0" algn="l" defTabSz="914400" rtl="0" eaLnBrk="1" fontAlgn="auto" latinLnBrk="0" hangingPunct="1">
          <a:lnSpc>
            <a:spcPct val="150000"/>
          </a:lnSpc>
          <a:spcBef>
            <a:spcPct val="20000"/>
          </a:spcBef>
          <a:spcAft>
            <a:spcPts val="0"/>
          </a:spcAft>
          <a:buClr>
            <a:srgbClr val="B42E3E"/>
          </a:buClr>
          <a:buSzTx/>
          <a:buFont typeface="Wingdings 3" pitchFamily="18" charset="2"/>
          <a:buNone/>
          <a:tabLst/>
          <a:defRPr kumimoji="0" sz="1700" b="0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Arial" pitchFamily="34" charset="0"/>
            <a:ea typeface="+mn-ea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DP theme" id="{66958F69-61E1-4C57-A167-6A827BC123A7}" vid="{CC88C687-6EAD-479F-8AF2-E7C13D798497}"/>
    </a:ext>
  </a:extLst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>
        <a:noAutofit/>
      </a:bodyPr>
      <a:lstStyle>
        <a:defPPr marL="0" marR="0" indent="0" algn="l" defTabSz="914400" rtl="0" eaLnBrk="1" fontAlgn="auto" latinLnBrk="0" hangingPunct="1">
          <a:lnSpc>
            <a:spcPct val="150000"/>
          </a:lnSpc>
          <a:spcBef>
            <a:spcPct val="20000"/>
          </a:spcBef>
          <a:spcAft>
            <a:spcPts val="0"/>
          </a:spcAft>
          <a:buClr>
            <a:srgbClr val="B42E3E"/>
          </a:buClr>
          <a:buSzTx/>
          <a:buFont typeface="Wingdings 3" pitchFamily="18" charset="2"/>
          <a:buNone/>
          <a:tabLst/>
          <a:defRPr kumimoji="0" sz="1700" b="0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Arial" pitchFamily="34" charset="0"/>
            <a:ea typeface="+mn-ea"/>
            <a:cs typeface="Arial" pitchFamily="34" charset="0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260BFFFCF9CB4EA980B450814CA141" ma:contentTypeVersion="5" ma:contentTypeDescription="Create a new document." ma:contentTypeScope="" ma:versionID="2c95a8f371b0686bdccd9c81615b75ce">
  <xsd:schema xmlns:xsd="http://www.w3.org/2001/XMLSchema" xmlns:xs="http://www.w3.org/2001/XMLSchema" xmlns:p="http://schemas.microsoft.com/office/2006/metadata/properties" xmlns:ns2="40ff25b3-493e-4851-82b7-4e504def2eba" xmlns:ns3="c1da8cb9-82a8-4be5-b309-6730a2e98068" targetNamespace="http://schemas.microsoft.com/office/2006/metadata/properties" ma:root="true" ma:fieldsID="76b01e6edc055ff345c5f297b6a57ec9" ns2:_="" ns3:_="">
    <xsd:import namespace="40ff25b3-493e-4851-82b7-4e504def2eba"/>
    <xsd:import namespace="c1da8cb9-82a8-4be5-b309-6730a2e9806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ff25b3-493e-4851-82b7-4e504def2eb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da8cb9-82a8-4be5-b309-6730a2e98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5EE6CC0-F79A-4018-A34D-4A5F8442D8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2D00E15-B6A8-4371-BD6F-DEDC7E68529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36180C7-EE35-4668-A9F1-7DD89DD9A8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ff25b3-493e-4851-82b7-4e504def2eba"/>
    <ds:schemaRef ds:uri="c1da8cb9-82a8-4be5-b309-6730a2e9806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2332</TotalTime>
  <Words>443</Words>
  <Application>Microsoft Macintosh PowerPoint</Application>
  <PresentationFormat>Widescreen</PresentationFormat>
  <Paragraphs>75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11</vt:i4>
      </vt:variant>
    </vt:vector>
  </HeadingPairs>
  <TitlesOfParts>
    <vt:vector size="31" baseType="lpstr">
      <vt:lpstr>AppleSymbols</vt:lpstr>
      <vt:lpstr>Arial</vt:lpstr>
      <vt:lpstr>Avenir Black</vt:lpstr>
      <vt:lpstr>Avenir Book</vt:lpstr>
      <vt:lpstr>Avenir Heavy</vt:lpstr>
      <vt:lpstr>Avenir Light</vt:lpstr>
      <vt:lpstr>Calibri</vt:lpstr>
      <vt:lpstr>Calibri Light</vt:lpstr>
      <vt:lpstr>Gotham Bold</vt:lpstr>
      <vt:lpstr>Gotham Book</vt:lpstr>
      <vt:lpstr>Gotham Medium</vt:lpstr>
      <vt:lpstr>LucidaGrande</vt:lpstr>
      <vt:lpstr>Proxima Nova</vt:lpstr>
      <vt:lpstr>Wingdings 3</vt:lpstr>
      <vt:lpstr>Office Theme</vt:lpstr>
      <vt:lpstr>Body</vt:lpstr>
      <vt:lpstr>Title</vt:lpstr>
      <vt:lpstr>Conclusion</vt:lpstr>
      <vt:lpstr>CDP theme</vt:lpstr>
      <vt:lpstr>1_Office Theme</vt:lpstr>
      <vt:lpstr>Value Chain Emissions Accounting Framework</vt:lpstr>
      <vt:lpstr>Value Chain Interventions:  Emissions Accounting + Reporting towards performance targets  </vt:lpstr>
      <vt:lpstr>PowerPoint Presentation</vt:lpstr>
      <vt:lpstr>VALUE CHAIN INTERVENTIONS EMISSIONS ACCOUNTING</vt:lpstr>
      <vt:lpstr>INTERVENTION ACCOUNTING</vt:lpstr>
      <vt:lpstr>INTERVENTION ACCOUNTING GUIDELINE</vt:lpstr>
      <vt:lpstr>SOIL CARBON GUIDELINE</vt:lpstr>
      <vt:lpstr>RAISING AMBITION – WHAT’S NEXT?</vt:lpstr>
      <vt:lpstr>JOIN US</vt:lpstr>
      <vt:lpstr>HOW TO GET INVOLVED </vt:lpstr>
      <vt:lpstr>owen.hewlett@goldstandard.org</vt:lpstr>
    </vt:vector>
  </TitlesOfParts>
  <Company/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Gabriel Kuettel</dc:creator>
  <cp:lastModifiedBy>Gabriel Kuettel</cp:lastModifiedBy>
  <cp:revision>51</cp:revision>
  <dcterms:created xsi:type="dcterms:W3CDTF">2018-04-12T07:31:25Z</dcterms:created>
  <dcterms:modified xsi:type="dcterms:W3CDTF">2018-05-02T06:09:05Z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0x0101003A260BFFFCF9CB4EA980B450814CA141</vt:lpwstr>
  </property>
</Properties>
</file>